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6"/>
  </p:sldMasterIdLst>
  <p:notesMasterIdLst>
    <p:notesMasterId r:id="rId8"/>
  </p:notesMasterIdLst>
  <p:handoutMasterIdLst>
    <p:handoutMasterId r:id="rId9"/>
  </p:handoutMasterIdLst>
  <p:sldIdLst>
    <p:sldId id="2608" r:id="rId7"/>
  </p:sldIdLst>
  <p:sldSz cx="9144000" cy="5143500" type="screen16x9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8" pos="2880">
          <p15:clr>
            <a:srgbClr val="A4A3A4"/>
          </p15:clr>
        </p15:guide>
        <p15:guide id="24" pos="216" userDrawn="1">
          <p15:clr>
            <a:srgbClr val="A4A3A4"/>
          </p15:clr>
        </p15:guide>
        <p15:guide id="28" pos="2879">
          <p15:clr>
            <a:srgbClr val="A4A3A4"/>
          </p15:clr>
        </p15:guide>
        <p15:guide id="29" pos="218">
          <p15:clr>
            <a:srgbClr val="A4A3A4"/>
          </p15:clr>
        </p15:guide>
        <p15:guide id="30" pos="55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4" userDrawn="1">
          <p15:clr>
            <a:srgbClr val="A4A3A4"/>
          </p15:clr>
        </p15:guide>
        <p15:guide id="2" pos="2184" userDrawn="1">
          <p15:clr>
            <a:srgbClr val="A4A3A4"/>
          </p15:clr>
        </p15:guide>
        <p15:guide id="3" orient="horz" pos="2928" userDrawn="1">
          <p15:clr>
            <a:srgbClr val="A4A3A4"/>
          </p15:clr>
        </p15:guide>
        <p15:guide id="4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479E"/>
    <a:srgbClr val="D958A0"/>
    <a:srgbClr val="DBDBDB"/>
    <a:srgbClr val="969696"/>
    <a:srgbClr val="000000"/>
    <a:srgbClr val="F582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6" autoAdjust="0"/>
    <p:restoredTop sz="81714" autoAdjust="0"/>
  </p:normalViewPr>
  <p:slideViewPr>
    <p:cSldViewPr snapToGrid="0" showGuides="1">
      <p:cViewPr varScale="1">
        <p:scale>
          <a:sx n="68" d="100"/>
          <a:sy n="68" d="100"/>
        </p:scale>
        <p:origin x="1300" y="52"/>
      </p:cViewPr>
      <p:guideLst>
        <p:guide orient="horz" pos="1620"/>
        <p:guide pos="2880"/>
        <p:guide pos="216"/>
        <p:guide pos="2879"/>
        <p:guide pos="218"/>
        <p:guide pos="5544"/>
      </p:guideLst>
    </p:cSldViewPr>
  </p:slideViewPr>
  <p:outlineViewPr>
    <p:cViewPr>
      <p:scale>
        <a:sx n="33" d="100"/>
        <a:sy n="33" d="100"/>
      </p:scale>
      <p:origin x="0" y="-5247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5949"/>
    </p:cViewPr>
  </p:sorterViewPr>
  <p:notesViewPr>
    <p:cSldViewPr snapToGrid="0">
      <p:cViewPr varScale="1">
        <p:scale>
          <a:sx n="63" d="100"/>
          <a:sy n="63" d="100"/>
        </p:scale>
        <p:origin x="-3086" y="-67"/>
      </p:cViewPr>
      <p:guideLst>
        <p:guide orient="horz" pos="2904"/>
        <p:guide pos="2184"/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viewProps" Target="viewProps.xml"/><Relationship Id="rId5" Type="http://schemas.openxmlformats.org/officeDocument/2006/relationships/customXml" Target="../customXml/item5.xml"/><Relationship Id="rId10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rawing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6994DC-EDF4-46F6-921B-E8332DB0B2E4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EE83D1-A334-4915-826B-85E2483B756D}">
      <dgm:prSet phldrT="[Text]" phldr="1" custT="1"/>
      <dgm:spPr>
        <a:noFill/>
      </dgm:spPr>
      <dgm:t>
        <a:bodyPr/>
        <a:lstStyle/>
        <a:p>
          <a:endParaRPr lang="en-US" sz="100" dirty="0">
            <a:solidFill>
              <a:schemeClr val="bg1"/>
            </a:solidFill>
          </a:endParaRPr>
        </a:p>
      </dgm:t>
    </dgm:pt>
    <dgm:pt modelId="{501BFBD1-80B5-4A6B-B721-E3E6BCFF36CC}" type="parTrans" cxnId="{640AB32A-87D7-48AE-B67B-2C84FCEB3F7B}">
      <dgm:prSet/>
      <dgm:spPr/>
      <dgm:t>
        <a:bodyPr/>
        <a:lstStyle/>
        <a:p>
          <a:endParaRPr lang="en-US"/>
        </a:p>
      </dgm:t>
    </dgm:pt>
    <dgm:pt modelId="{77BE1C82-A667-4227-A0FB-F73C7866EFA4}" type="sibTrans" cxnId="{640AB32A-87D7-48AE-B67B-2C84FCEB3F7B}">
      <dgm:prSet/>
      <dgm:spPr/>
      <dgm:t>
        <a:bodyPr/>
        <a:lstStyle/>
        <a:p>
          <a:endParaRPr lang="en-US"/>
        </a:p>
      </dgm:t>
    </dgm:pt>
    <dgm:pt modelId="{70992217-FDA0-4522-A540-390017999037}" type="pres">
      <dgm:prSet presAssocID="{5F6994DC-EDF4-46F6-921B-E8332DB0B2E4}" presName="Name0" presStyleCnt="0">
        <dgm:presLayoutVars>
          <dgm:dir/>
          <dgm:resizeHandles val="exact"/>
        </dgm:presLayoutVars>
      </dgm:prSet>
      <dgm:spPr/>
    </dgm:pt>
    <dgm:pt modelId="{41F9F447-AE31-482C-B1DC-0C4997D947F0}" type="pres">
      <dgm:prSet presAssocID="{47EE83D1-A334-4915-826B-85E2483B756D}" presName="composite" presStyleCnt="0"/>
      <dgm:spPr/>
    </dgm:pt>
    <dgm:pt modelId="{23B45A86-91F5-4B06-91B4-538BC5CE6624}" type="pres">
      <dgm:prSet presAssocID="{47EE83D1-A334-4915-826B-85E2483B756D}" presName="rect1" presStyleLbl="bgShp" presStyleIdx="0" presStyleCnt="1" custScaleX="107569" custScaleY="91746" custLinFactNeighborX="-4309"/>
      <dgm:spPr>
        <a:blipFill>
          <a:blip xmlns:r="http://schemas.openxmlformats.org/officeDocument/2006/relationships" r:embed="rId1"/>
          <a:stretch>
            <a:fillRect/>
          </a:stretch>
        </a:blipFill>
      </dgm:spPr>
    </dgm:pt>
    <dgm:pt modelId="{F0F4F57B-76E9-420A-9721-6B4289AF1FB1}" type="pres">
      <dgm:prSet presAssocID="{47EE83D1-A334-4915-826B-85E2483B756D}" presName="rect2" presStyleLbl="trBgShp" presStyleIdx="0" presStyleCnt="1" custFlipHor="0" custScaleX="8916" custScaleY="43343" custLinFactY="-4760" custLinFactNeighborX="33829" custLinFactNeighborY="-100000">
        <dgm:presLayoutVars>
          <dgm:bulletEnabled val="1"/>
        </dgm:presLayoutVars>
      </dgm:prSet>
      <dgm:spPr/>
    </dgm:pt>
  </dgm:ptLst>
  <dgm:cxnLst>
    <dgm:cxn modelId="{640AB32A-87D7-48AE-B67B-2C84FCEB3F7B}" srcId="{5F6994DC-EDF4-46F6-921B-E8332DB0B2E4}" destId="{47EE83D1-A334-4915-826B-85E2483B756D}" srcOrd="0" destOrd="0" parTransId="{501BFBD1-80B5-4A6B-B721-E3E6BCFF36CC}" sibTransId="{77BE1C82-A667-4227-A0FB-F73C7866EFA4}"/>
    <dgm:cxn modelId="{95868251-D881-4A7D-AD92-6AF5450BD012}" type="presOf" srcId="{47EE83D1-A334-4915-826B-85E2483B756D}" destId="{F0F4F57B-76E9-420A-9721-6B4289AF1FB1}" srcOrd="0" destOrd="0" presId="urn:microsoft.com/office/officeart/2008/layout/BendingPictureSemiTransparentText"/>
    <dgm:cxn modelId="{9605ABF5-57AD-4E06-AAE7-0FCDBDAAB123}" type="presOf" srcId="{5F6994DC-EDF4-46F6-921B-E8332DB0B2E4}" destId="{70992217-FDA0-4522-A540-390017999037}" srcOrd="0" destOrd="0" presId="urn:microsoft.com/office/officeart/2008/layout/BendingPictureSemiTransparentText"/>
    <dgm:cxn modelId="{0D001868-0FA2-4220-9BB0-91C9B5C28A6B}" type="presParOf" srcId="{70992217-FDA0-4522-A540-390017999037}" destId="{41F9F447-AE31-482C-B1DC-0C4997D947F0}" srcOrd="0" destOrd="0" presId="urn:microsoft.com/office/officeart/2008/layout/BendingPictureSemiTransparentText"/>
    <dgm:cxn modelId="{CA9E8795-A32F-4041-8D2A-4A20BA7DBB05}" type="presParOf" srcId="{41F9F447-AE31-482C-B1DC-0C4997D947F0}" destId="{23B45A86-91F5-4B06-91B4-538BC5CE6624}" srcOrd="0" destOrd="0" presId="urn:microsoft.com/office/officeart/2008/layout/BendingPictureSemiTransparentText"/>
    <dgm:cxn modelId="{C0E58A34-D37F-4BFE-B870-9913D28483D3}" type="presParOf" srcId="{41F9F447-AE31-482C-B1DC-0C4997D947F0}" destId="{F0F4F57B-76E9-420A-9721-6B4289AF1FB1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BAF04E-7940-4FC9-A3FC-9CB65D473832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A7F047-2267-4418-9495-3D99BE9FE796}">
      <dgm:prSet phldrT="[Text]" phldr="1" custT="1"/>
      <dgm:spPr>
        <a:noFill/>
      </dgm:spPr>
      <dgm:t>
        <a:bodyPr/>
        <a:lstStyle/>
        <a:p>
          <a:endParaRPr lang="en-US" sz="100" dirty="0">
            <a:solidFill>
              <a:schemeClr val="bg1"/>
            </a:solidFill>
          </a:endParaRPr>
        </a:p>
      </dgm:t>
    </dgm:pt>
    <dgm:pt modelId="{74B69403-F1D8-4061-91C8-40841736F4AD}" type="parTrans" cxnId="{A475A6DE-9053-45DC-9A2E-3F366E0F422D}">
      <dgm:prSet/>
      <dgm:spPr/>
      <dgm:t>
        <a:bodyPr/>
        <a:lstStyle/>
        <a:p>
          <a:endParaRPr lang="en-US"/>
        </a:p>
      </dgm:t>
    </dgm:pt>
    <dgm:pt modelId="{574BFD7B-AFC6-47A3-B6A3-BB2DA60434BF}" type="sibTrans" cxnId="{A475A6DE-9053-45DC-9A2E-3F366E0F422D}">
      <dgm:prSet/>
      <dgm:spPr/>
      <dgm:t>
        <a:bodyPr/>
        <a:lstStyle/>
        <a:p>
          <a:endParaRPr lang="en-US"/>
        </a:p>
      </dgm:t>
    </dgm:pt>
    <dgm:pt modelId="{51F5DF11-ABC1-41D5-9BDD-7B5B3D80E7CA}" type="pres">
      <dgm:prSet presAssocID="{41BAF04E-7940-4FC9-A3FC-9CB65D473832}" presName="Name0" presStyleCnt="0">
        <dgm:presLayoutVars>
          <dgm:dir/>
          <dgm:resizeHandles val="exact"/>
        </dgm:presLayoutVars>
      </dgm:prSet>
      <dgm:spPr/>
    </dgm:pt>
    <dgm:pt modelId="{CC3B9FB7-1CE9-42B5-A862-249DEDCA5BFE}" type="pres">
      <dgm:prSet presAssocID="{A1A7F047-2267-4418-9495-3D99BE9FE796}" presName="composite" presStyleCnt="0"/>
      <dgm:spPr/>
    </dgm:pt>
    <dgm:pt modelId="{299B7B9B-7BAB-44E2-BFAA-AD1BF7F69E28}" type="pres">
      <dgm:prSet presAssocID="{A1A7F047-2267-4418-9495-3D99BE9FE796}" presName="rect1" presStyleLbl="bgShp" presStyleIdx="0" presStyleCnt="1" custScaleX="117640"/>
      <dgm:spPr>
        <a:blipFill>
          <a:blip xmlns:r="http://schemas.openxmlformats.org/officeDocument/2006/relationships" r:embed="rId1"/>
          <a:stretch>
            <a:fillRect/>
          </a:stretch>
        </a:blipFill>
      </dgm:spPr>
    </dgm:pt>
    <dgm:pt modelId="{80222493-EDF6-4F7A-BBD9-11533258FA72}" type="pres">
      <dgm:prSet presAssocID="{A1A7F047-2267-4418-9495-3D99BE9FE796}" presName="rect2" presStyleLbl="trBgShp" presStyleIdx="0" presStyleCnt="1" custScaleX="4440" custScaleY="22261" custLinFactY="-9570" custLinFactNeighborX="36030" custLinFactNeighborY="-100000">
        <dgm:presLayoutVars>
          <dgm:bulletEnabled val="1"/>
        </dgm:presLayoutVars>
      </dgm:prSet>
      <dgm:spPr/>
    </dgm:pt>
  </dgm:ptLst>
  <dgm:cxnLst>
    <dgm:cxn modelId="{7F82AC7B-DA9B-419D-8ECC-D6EC7B3BA130}" type="presOf" srcId="{41BAF04E-7940-4FC9-A3FC-9CB65D473832}" destId="{51F5DF11-ABC1-41D5-9BDD-7B5B3D80E7CA}" srcOrd="0" destOrd="0" presId="urn:microsoft.com/office/officeart/2008/layout/BendingPictureSemiTransparentText"/>
    <dgm:cxn modelId="{BDDB5B91-3A23-4A1B-806F-C611C8E09390}" type="presOf" srcId="{A1A7F047-2267-4418-9495-3D99BE9FE796}" destId="{80222493-EDF6-4F7A-BBD9-11533258FA72}" srcOrd="0" destOrd="0" presId="urn:microsoft.com/office/officeart/2008/layout/BendingPictureSemiTransparentText"/>
    <dgm:cxn modelId="{A475A6DE-9053-45DC-9A2E-3F366E0F422D}" srcId="{41BAF04E-7940-4FC9-A3FC-9CB65D473832}" destId="{A1A7F047-2267-4418-9495-3D99BE9FE796}" srcOrd="0" destOrd="0" parTransId="{74B69403-F1D8-4061-91C8-40841736F4AD}" sibTransId="{574BFD7B-AFC6-47A3-B6A3-BB2DA60434BF}"/>
    <dgm:cxn modelId="{E4CB91C2-3872-413E-BCA6-A55B459794A7}" type="presParOf" srcId="{51F5DF11-ABC1-41D5-9BDD-7B5B3D80E7CA}" destId="{CC3B9FB7-1CE9-42B5-A862-249DEDCA5BFE}" srcOrd="0" destOrd="0" presId="urn:microsoft.com/office/officeart/2008/layout/BendingPictureSemiTransparentText"/>
    <dgm:cxn modelId="{BCAB5A78-BDAE-49B2-85D5-C51FEE159002}" type="presParOf" srcId="{CC3B9FB7-1CE9-42B5-A862-249DEDCA5BFE}" destId="{299B7B9B-7BAB-44E2-BFAA-AD1BF7F69E28}" srcOrd="0" destOrd="0" presId="urn:microsoft.com/office/officeart/2008/layout/BendingPictureSemiTransparentText"/>
    <dgm:cxn modelId="{25FBB286-E293-4D70-934E-A483173C5887}" type="presParOf" srcId="{CC3B9FB7-1CE9-42B5-A862-249DEDCA5BFE}" destId="{80222493-EDF6-4F7A-BBD9-11533258FA72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CE29F19-A932-4066-9CCA-83B1A995F360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F3F67F-1114-4D09-8CE5-77FB4F2AED2B}">
      <dgm:prSet phldrT="[Text]" phldr="1"/>
      <dgm:spPr/>
      <dgm:t>
        <a:bodyPr/>
        <a:lstStyle/>
        <a:p>
          <a:endParaRPr lang="en-US" dirty="0"/>
        </a:p>
      </dgm:t>
    </dgm:pt>
    <dgm:pt modelId="{261D168A-DD05-464C-9B5C-A79F20473E1E}" type="parTrans" cxnId="{D6453C0A-0CCF-4595-AC69-8A4794905913}">
      <dgm:prSet/>
      <dgm:spPr/>
      <dgm:t>
        <a:bodyPr/>
        <a:lstStyle/>
        <a:p>
          <a:endParaRPr lang="en-US"/>
        </a:p>
      </dgm:t>
    </dgm:pt>
    <dgm:pt modelId="{B0DE050D-80F7-4B48-849C-AF0F26D1B524}" type="sibTrans" cxnId="{D6453C0A-0CCF-4595-AC69-8A4794905913}">
      <dgm:prSet/>
      <dgm:spPr/>
      <dgm:t>
        <a:bodyPr/>
        <a:lstStyle/>
        <a:p>
          <a:endParaRPr lang="en-US"/>
        </a:p>
      </dgm:t>
    </dgm:pt>
    <dgm:pt modelId="{6DE9CEB8-02D4-42B5-BDC6-C540A17E7990}" type="pres">
      <dgm:prSet presAssocID="{2CE29F19-A932-4066-9CCA-83B1A995F360}" presName="Name0" presStyleCnt="0">
        <dgm:presLayoutVars>
          <dgm:dir/>
          <dgm:resizeHandles val="exact"/>
        </dgm:presLayoutVars>
      </dgm:prSet>
      <dgm:spPr/>
    </dgm:pt>
    <dgm:pt modelId="{6BECCA8D-216F-4516-89F0-CA61C4F1DC5C}" type="pres">
      <dgm:prSet presAssocID="{7CF3F67F-1114-4D09-8CE5-77FB4F2AED2B}" presName="composite" presStyleCnt="0"/>
      <dgm:spPr/>
    </dgm:pt>
    <dgm:pt modelId="{2E0F41F4-40B2-44E2-BCFF-9A0657ACCA1D}" type="pres">
      <dgm:prSet presAssocID="{7CF3F67F-1114-4D09-8CE5-77FB4F2AED2B}" presName="rect1" presStyleLbl="bgShp" presStyleIdx="0" presStyleCnt="1" custScaleX="466323" custLinFactNeighborX="928" custLinFactNeighborY="723"/>
      <dgm:spPr>
        <a:blipFill>
          <a:blip xmlns:r="http://schemas.openxmlformats.org/officeDocument/2006/relationships" r:embed="rId1"/>
          <a:stretch>
            <a:fillRect/>
          </a:stretch>
        </a:blipFill>
      </dgm:spPr>
    </dgm:pt>
    <dgm:pt modelId="{2DC78FAE-6997-479C-93D5-2DBF89C83D1B}" type="pres">
      <dgm:prSet presAssocID="{7CF3F67F-1114-4D09-8CE5-77FB4F2AED2B}" presName="rect2" presStyleLbl="trBgShp" presStyleIdx="0" presStyleCnt="1" custFlipVert="1" custScaleX="9512" custScaleY="5973">
        <dgm:presLayoutVars>
          <dgm:bulletEnabled val="1"/>
        </dgm:presLayoutVars>
      </dgm:prSet>
      <dgm:spPr/>
    </dgm:pt>
  </dgm:ptLst>
  <dgm:cxnLst>
    <dgm:cxn modelId="{D6453C0A-0CCF-4595-AC69-8A4794905913}" srcId="{2CE29F19-A932-4066-9CCA-83B1A995F360}" destId="{7CF3F67F-1114-4D09-8CE5-77FB4F2AED2B}" srcOrd="0" destOrd="0" parTransId="{261D168A-DD05-464C-9B5C-A79F20473E1E}" sibTransId="{B0DE050D-80F7-4B48-849C-AF0F26D1B524}"/>
    <dgm:cxn modelId="{EA85340F-C6B7-4008-8544-849678412B47}" type="presOf" srcId="{2CE29F19-A932-4066-9CCA-83B1A995F360}" destId="{6DE9CEB8-02D4-42B5-BDC6-C540A17E7990}" srcOrd="0" destOrd="0" presId="urn:microsoft.com/office/officeart/2008/layout/BendingPictureSemiTransparentText"/>
    <dgm:cxn modelId="{D76C3469-13A6-4AE9-B784-88E9CB6DC592}" type="presOf" srcId="{7CF3F67F-1114-4D09-8CE5-77FB4F2AED2B}" destId="{2DC78FAE-6997-479C-93D5-2DBF89C83D1B}" srcOrd="0" destOrd="0" presId="urn:microsoft.com/office/officeart/2008/layout/BendingPictureSemiTransparentText"/>
    <dgm:cxn modelId="{D982F27E-9F11-4956-9F44-AF2A17422789}" type="presParOf" srcId="{6DE9CEB8-02D4-42B5-BDC6-C540A17E7990}" destId="{6BECCA8D-216F-4516-89F0-CA61C4F1DC5C}" srcOrd="0" destOrd="0" presId="urn:microsoft.com/office/officeart/2008/layout/BendingPictureSemiTransparentText"/>
    <dgm:cxn modelId="{86A8BAF4-5EFD-4FB9-A390-0CD308FC4CEB}" type="presParOf" srcId="{6BECCA8D-216F-4516-89F0-CA61C4F1DC5C}" destId="{2E0F41F4-40B2-44E2-BCFF-9A0657ACCA1D}" srcOrd="0" destOrd="0" presId="urn:microsoft.com/office/officeart/2008/layout/BendingPictureSemiTransparentText"/>
    <dgm:cxn modelId="{CD193AE9-CA8C-4160-8136-D8CB9D7697C8}" type="presParOf" srcId="{6BECCA8D-216F-4516-89F0-CA61C4F1DC5C}" destId="{2DC78FAE-6997-479C-93D5-2DBF89C83D1B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CE29F19-A932-4066-9CCA-83B1A995F360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F3F67F-1114-4D09-8CE5-77FB4F2AED2B}">
      <dgm:prSet phldrT="[Text]" phldr="1" custT="1"/>
      <dgm:spPr>
        <a:noFill/>
      </dgm:spPr>
      <dgm:t>
        <a:bodyPr/>
        <a:lstStyle/>
        <a:p>
          <a:endParaRPr lang="en-US" sz="100" dirty="0">
            <a:solidFill>
              <a:schemeClr val="bg1"/>
            </a:solidFill>
          </a:endParaRPr>
        </a:p>
      </dgm:t>
    </dgm:pt>
    <dgm:pt modelId="{261D168A-DD05-464C-9B5C-A79F20473E1E}" type="parTrans" cxnId="{D6453C0A-0CCF-4595-AC69-8A4794905913}">
      <dgm:prSet/>
      <dgm:spPr/>
      <dgm:t>
        <a:bodyPr/>
        <a:lstStyle/>
        <a:p>
          <a:endParaRPr lang="en-US"/>
        </a:p>
      </dgm:t>
    </dgm:pt>
    <dgm:pt modelId="{B0DE050D-80F7-4B48-849C-AF0F26D1B524}" type="sibTrans" cxnId="{D6453C0A-0CCF-4595-AC69-8A4794905913}">
      <dgm:prSet/>
      <dgm:spPr/>
      <dgm:t>
        <a:bodyPr/>
        <a:lstStyle/>
        <a:p>
          <a:endParaRPr lang="en-US"/>
        </a:p>
      </dgm:t>
    </dgm:pt>
    <dgm:pt modelId="{6DE9CEB8-02D4-42B5-BDC6-C540A17E7990}" type="pres">
      <dgm:prSet presAssocID="{2CE29F19-A932-4066-9CCA-83B1A995F360}" presName="Name0" presStyleCnt="0">
        <dgm:presLayoutVars>
          <dgm:dir/>
          <dgm:resizeHandles val="exact"/>
        </dgm:presLayoutVars>
      </dgm:prSet>
      <dgm:spPr/>
    </dgm:pt>
    <dgm:pt modelId="{6BECCA8D-216F-4516-89F0-CA61C4F1DC5C}" type="pres">
      <dgm:prSet presAssocID="{7CF3F67F-1114-4D09-8CE5-77FB4F2AED2B}" presName="composite" presStyleCnt="0"/>
      <dgm:spPr/>
    </dgm:pt>
    <dgm:pt modelId="{2E0F41F4-40B2-44E2-BCFF-9A0657ACCA1D}" type="pres">
      <dgm:prSet presAssocID="{7CF3F67F-1114-4D09-8CE5-77FB4F2AED2B}" presName="rect1" presStyleLbl="bgShp" presStyleIdx="0" presStyleCnt="1" custScaleX="466323" custLinFactNeighborX="928" custLinFactNeighborY="723"/>
      <dgm:spPr>
        <a:blipFill>
          <a:blip xmlns:r="http://schemas.openxmlformats.org/officeDocument/2006/relationships" r:embed="rId1"/>
          <a:stretch>
            <a:fillRect/>
          </a:stretch>
        </a:blipFill>
      </dgm:spPr>
    </dgm:pt>
    <dgm:pt modelId="{2DC78FAE-6997-479C-93D5-2DBF89C83D1B}" type="pres">
      <dgm:prSet presAssocID="{7CF3F67F-1114-4D09-8CE5-77FB4F2AED2B}" presName="rect2" presStyleLbl="trBgShp" presStyleIdx="0" presStyleCnt="1" custFlipVert="1" custScaleX="9512" custScaleY="5973" custLinFactX="-37681" custLinFactNeighborX="-100000" custLinFactNeighborY="-90041">
        <dgm:presLayoutVars>
          <dgm:bulletEnabled val="1"/>
        </dgm:presLayoutVars>
      </dgm:prSet>
      <dgm:spPr/>
    </dgm:pt>
  </dgm:ptLst>
  <dgm:cxnLst>
    <dgm:cxn modelId="{D6453C0A-0CCF-4595-AC69-8A4794905913}" srcId="{2CE29F19-A932-4066-9CCA-83B1A995F360}" destId="{7CF3F67F-1114-4D09-8CE5-77FB4F2AED2B}" srcOrd="0" destOrd="0" parTransId="{261D168A-DD05-464C-9B5C-A79F20473E1E}" sibTransId="{B0DE050D-80F7-4B48-849C-AF0F26D1B524}"/>
    <dgm:cxn modelId="{59E4462F-D8D6-4E99-8CA2-F4A3C3BBC52B}" type="presOf" srcId="{7CF3F67F-1114-4D09-8CE5-77FB4F2AED2B}" destId="{2DC78FAE-6997-479C-93D5-2DBF89C83D1B}" srcOrd="0" destOrd="0" presId="urn:microsoft.com/office/officeart/2008/layout/BendingPictureSemiTransparentText"/>
    <dgm:cxn modelId="{502AAD61-8266-449B-9B06-C5A9B340F2CE}" type="presOf" srcId="{2CE29F19-A932-4066-9CCA-83B1A995F360}" destId="{6DE9CEB8-02D4-42B5-BDC6-C540A17E7990}" srcOrd="0" destOrd="0" presId="urn:microsoft.com/office/officeart/2008/layout/BendingPictureSemiTransparentText"/>
    <dgm:cxn modelId="{BCD4588B-0161-42F8-BEC9-5142D70F8A61}" type="presParOf" srcId="{6DE9CEB8-02D4-42B5-BDC6-C540A17E7990}" destId="{6BECCA8D-216F-4516-89F0-CA61C4F1DC5C}" srcOrd="0" destOrd="0" presId="urn:microsoft.com/office/officeart/2008/layout/BendingPictureSemiTransparentText"/>
    <dgm:cxn modelId="{B661418E-0833-4E8D-BDFF-24063E5D4974}" type="presParOf" srcId="{6BECCA8D-216F-4516-89F0-CA61C4F1DC5C}" destId="{2E0F41F4-40B2-44E2-BCFF-9A0657ACCA1D}" srcOrd="0" destOrd="0" presId="urn:microsoft.com/office/officeart/2008/layout/BendingPictureSemiTransparentText"/>
    <dgm:cxn modelId="{22CCE921-BBE0-4005-84C6-699A78306AB2}" type="presParOf" srcId="{6BECCA8D-216F-4516-89F0-CA61C4F1DC5C}" destId="{2DC78FAE-6997-479C-93D5-2DBF89C83D1B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1BAF04E-7940-4FC9-A3FC-9CB65D473832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A7F047-2267-4418-9495-3D99BE9FE796}">
      <dgm:prSet phldrT="[Text]" phldr="1" custT="1"/>
      <dgm:spPr>
        <a:noFill/>
      </dgm:spPr>
      <dgm:t>
        <a:bodyPr/>
        <a:lstStyle/>
        <a:p>
          <a:endParaRPr lang="en-US" sz="100" dirty="0">
            <a:solidFill>
              <a:schemeClr val="bg1"/>
            </a:solidFill>
          </a:endParaRPr>
        </a:p>
      </dgm:t>
    </dgm:pt>
    <dgm:pt modelId="{74B69403-F1D8-4061-91C8-40841736F4AD}" type="parTrans" cxnId="{A475A6DE-9053-45DC-9A2E-3F366E0F422D}">
      <dgm:prSet/>
      <dgm:spPr/>
      <dgm:t>
        <a:bodyPr/>
        <a:lstStyle/>
        <a:p>
          <a:endParaRPr lang="en-US"/>
        </a:p>
      </dgm:t>
    </dgm:pt>
    <dgm:pt modelId="{574BFD7B-AFC6-47A3-B6A3-BB2DA60434BF}" type="sibTrans" cxnId="{A475A6DE-9053-45DC-9A2E-3F366E0F422D}">
      <dgm:prSet/>
      <dgm:spPr/>
      <dgm:t>
        <a:bodyPr/>
        <a:lstStyle/>
        <a:p>
          <a:endParaRPr lang="en-US"/>
        </a:p>
      </dgm:t>
    </dgm:pt>
    <dgm:pt modelId="{51F5DF11-ABC1-41D5-9BDD-7B5B3D80E7CA}" type="pres">
      <dgm:prSet presAssocID="{41BAF04E-7940-4FC9-A3FC-9CB65D473832}" presName="Name0" presStyleCnt="0">
        <dgm:presLayoutVars>
          <dgm:dir/>
          <dgm:resizeHandles val="exact"/>
        </dgm:presLayoutVars>
      </dgm:prSet>
      <dgm:spPr/>
    </dgm:pt>
    <dgm:pt modelId="{CC3B9FB7-1CE9-42B5-A862-249DEDCA5BFE}" type="pres">
      <dgm:prSet presAssocID="{A1A7F047-2267-4418-9495-3D99BE9FE796}" presName="composite" presStyleCnt="0"/>
      <dgm:spPr/>
    </dgm:pt>
    <dgm:pt modelId="{299B7B9B-7BAB-44E2-BFAA-AD1BF7F69E28}" type="pres">
      <dgm:prSet presAssocID="{A1A7F047-2267-4418-9495-3D99BE9FE796}" presName="rect1" presStyleLbl="bgShp" presStyleIdx="0" presStyleCnt="1" custScaleX="117640"/>
      <dgm:spPr>
        <a:blipFill>
          <a:blip xmlns:r="http://schemas.openxmlformats.org/officeDocument/2006/relationships" r:embed="rId1"/>
          <a:stretch>
            <a:fillRect/>
          </a:stretch>
        </a:blipFill>
      </dgm:spPr>
    </dgm:pt>
    <dgm:pt modelId="{80222493-EDF6-4F7A-BBD9-11533258FA72}" type="pres">
      <dgm:prSet presAssocID="{A1A7F047-2267-4418-9495-3D99BE9FE796}" presName="rect2" presStyleLbl="trBgShp" presStyleIdx="0" presStyleCnt="1" custScaleX="4440" custScaleY="22261" custLinFactY="-9570" custLinFactNeighborX="36030" custLinFactNeighborY="-100000">
        <dgm:presLayoutVars>
          <dgm:bulletEnabled val="1"/>
        </dgm:presLayoutVars>
      </dgm:prSet>
      <dgm:spPr/>
    </dgm:pt>
  </dgm:ptLst>
  <dgm:cxnLst>
    <dgm:cxn modelId="{3790EF05-96F3-425D-9770-C56F7EC69EAC}" type="presOf" srcId="{A1A7F047-2267-4418-9495-3D99BE9FE796}" destId="{80222493-EDF6-4F7A-BBD9-11533258FA72}" srcOrd="0" destOrd="0" presId="urn:microsoft.com/office/officeart/2008/layout/BendingPictureSemiTransparentText"/>
    <dgm:cxn modelId="{A475A6DE-9053-45DC-9A2E-3F366E0F422D}" srcId="{41BAF04E-7940-4FC9-A3FC-9CB65D473832}" destId="{A1A7F047-2267-4418-9495-3D99BE9FE796}" srcOrd="0" destOrd="0" parTransId="{74B69403-F1D8-4061-91C8-40841736F4AD}" sibTransId="{574BFD7B-AFC6-47A3-B6A3-BB2DA60434BF}"/>
    <dgm:cxn modelId="{BB3182E1-2471-4EA6-A623-5C536516B301}" type="presOf" srcId="{41BAF04E-7940-4FC9-A3FC-9CB65D473832}" destId="{51F5DF11-ABC1-41D5-9BDD-7B5B3D80E7CA}" srcOrd="0" destOrd="0" presId="urn:microsoft.com/office/officeart/2008/layout/BendingPictureSemiTransparentText"/>
    <dgm:cxn modelId="{D9B82087-9A1D-46F6-9F86-EBA4FED03A25}" type="presParOf" srcId="{51F5DF11-ABC1-41D5-9BDD-7B5B3D80E7CA}" destId="{CC3B9FB7-1CE9-42B5-A862-249DEDCA5BFE}" srcOrd="0" destOrd="0" presId="urn:microsoft.com/office/officeart/2008/layout/BendingPictureSemiTransparentText"/>
    <dgm:cxn modelId="{E4514B48-6A24-490B-9887-D7BCDF2B135D}" type="presParOf" srcId="{CC3B9FB7-1CE9-42B5-A862-249DEDCA5BFE}" destId="{299B7B9B-7BAB-44E2-BFAA-AD1BF7F69E28}" srcOrd="0" destOrd="0" presId="urn:microsoft.com/office/officeart/2008/layout/BendingPictureSemiTransparentText"/>
    <dgm:cxn modelId="{6C7739F8-4FD7-4ECC-A41A-2B48AB0B06AC}" type="presParOf" srcId="{CC3B9FB7-1CE9-42B5-A862-249DEDCA5BFE}" destId="{80222493-EDF6-4F7A-BBD9-11533258FA72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1BAF04E-7940-4FC9-A3FC-9CB65D473832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A7F047-2267-4418-9495-3D99BE9FE796}">
      <dgm:prSet phldrT="[Text]" phldr="1" custT="1"/>
      <dgm:spPr>
        <a:noFill/>
      </dgm:spPr>
      <dgm:t>
        <a:bodyPr/>
        <a:lstStyle/>
        <a:p>
          <a:endParaRPr lang="en-US" sz="100" dirty="0">
            <a:solidFill>
              <a:schemeClr val="bg1"/>
            </a:solidFill>
          </a:endParaRPr>
        </a:p>
      </dgm:t>
    </dgm:pt>
    <dgm:pt modelId="{74B69403-F1D8-4061-91C8-40841736F4AD}" type="parTrans" cxnId="{A475A6DE-9053-45DC-9A2E-3F366E0F422D}">
      <dgm:prSet/>
      <dgm:spPr/>
      <dgm:t>
        <a:bodyPr/>
        <a:lstStyle/>
        <a:p>
          <a:endParaRPr lang="en-US"/>
        </a:p>
      </dgm:t>
    </dgm:pt>
    <dgm:pt modelId="{574BFD7B-AFC6-47A3-B6A3-BB2DA60434BF}" type="sibTrans" cxnId="{A475A6DE-9053-45DC-9A2E-3F366E0F422D}">
      <dgm:prSet/>
      <dgm:spPr/>
      <dgm:t>
        <a:bodyPr/>
        <a:lstStyle/>
        <a:p>
          <a:endParaRPr lang="en-US"/>
        </a:p>
      </dgm:t>
    </dgm:pt>
    <dgm:pt modelId="{51F5DF11-ABC1-41D5-9BDD-7B5B3D80E7CA}" type="pres">
      <dgm:prSet presAssocID="{41BAF04E-7940-4FC9-A3FC-9CB65D473832}" presName="Name0" presStyleCnt="0">
        <dgm:presLayoutVars>
          <dgm:dir/>
          <dgm:resizeHandles val="exact"/>
        </dgm:presLayoutVars>
      </dgm:prSet>
      <dgm:spPr/>
    </dgm:pt>
    <dgm:pt modelId="{CC3B9FB7-1CE9-42B5-A862-249DEDCA5BFE}" type="pres">
      <dgm:prSet presAssocID="{A1A7F047-2267-4418-9495-3D99BE9FE796}" presName="composite" presStyleCnt="0"/>
      <dgm:spPr/>
    </dgm:pt>
    <dgm:pt modelId="{299B7B9B-7BAB-44E2-BFAA-AD1BF7F69E28}" type="pres">
      <dgm:prSet presAssocID="{A1A7F047-2267-4418-9495-3D99BE9FE796}" presName="rect1" presStyleLbl="bgShp" presStyleIdx="0" presStyleCnt="1" custScaleX="117640" custLinFactY="-100000" custLinFactNeighborX="-29074" custLinFactNeighborY="-189338"/>
      <dgm:spPr>
        <a:blipFill>
          <a:blip xmlns:r="http://schemas.openxmlformats.org/officeDocument/2006/relationships" r:embed="rId1"/>
          <a:stretch>
            <a:fillRect/>
          </a:stretch>
        </a:blipFill>
      </dgm:spPr>
    </dgm:pt>
    <dgm:pt modelId="{80222493-EDF6-4F7A-BBD9-11533258FA72}" type="pres">
      <dgm:prSet presAssocID="{A1A7F047-2267-4418-9495-3D99BE9FE796}" presName="rect2" presStyleLbl="trBgShp" presStyleIdx="0" presStyleCnt="1" custScaleX="4440" custScaleY="22261" custLinFactY="-9570" custLinFactNeighborX="36030" custLinFactNeighborY="-100000">
        <dgm:presLayoutVars>
          <dgm:bulletEnabled val="1"/>
        </dgm:presLayoutVars>
      </dgm:prSet>
      <dgm:spPr/>
    </dgm:pt>
  </dgm:ptLst>
  <dgm:cxnLst>
    <dgm:cxn modelId="{3790EF05-96F3-425D-9770-C56F7EC69EAC}" type="presOf" srcId="{A1A7F047-2267-4418-9495-3D99BE9FE796}" destId="{80222493-EDF6-4F7A-BBD9-11533258FA72}" srcOrd="0" destOrd="0" presId="urn:microsoft.com/office/officeart/2008/layout/BendingPictureSemiTransparentText"/>
    <dgm:cxn modelId="{A475A6DE-9053-45DC-9A2E-3F366E0F422D}" srcId="{41BAF04E-7940-4FC9-A3FC-9CB65D473832}" destId="{A1A7F047-2267-4418-9495-3D99BE9FE796}" srcOrd="0" destOrd="0" parTransId="{74B69403-F1D8-4061-91C8-40841736F4AD}" sibTransId="{574BFD7B-AFC6-47A3-B6A3-BB2DA60434BF}"/>
    <dgm:cxn modelId="{BB3182E1-2471-4EA6-A623-5C536516B301}" type="presOf" srcId="{41BAF04E-7940-4FC9-A3FC-9CB65D473832}" destId="{51F5DF11-ABC1-41D5-9BDD-7B5B3D80E7CA}" srcOrd="0" destOrd="0" presId="urn:microsoft.com/office/officeart/2008/layout/BendingPictureSemiTransparentText"/>
    <dgm:cxn modelId="{D9B82087-9A1D-46F6-9F86-EBA4FED03A25}" type="presParOf" srcId="{51F5DF11-ABC1-41D5-9BDD-7B5B3D80E7CA}" destId="{CC3B9FB7-1CE9-42B5-A862-249DEDCA5BFE}" srcOrd="0" destOrd="0" presId="urn:microsoft.com/office/officeart/2008/layout/BendingPictureSemiTransparentText"/>
    <dgm:cxn modelId="{E4514B48-6A24-490B-9887-D7BCDF2B135D}" type="presParOf" srcId="{CC3B9FB7-1CE9-42B5-A862-249DEDCA5BFE}" destId="{299B7B9B-7BAB-44E2-BFAA-AD1BF7F69E28}" srcOrd="0" destOrd="0" presId="urn:microsoft.com/office/officeart/2008/layout/BendingPictureSemiTransparentText"/>
    <dgm:cxn modelId="{6C7739F8-4FD7-4ECC-A41A-2B48AB0B06AC}" type="presParOf" srcId="{CC3B9FB7-1CE9-42B5-A862-249DEDCA5BFE}" destId="{80222493-EDF6-4F7A-BBD9-11533258FA72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CE29F19-A932-4066-9CCA-83B1A995F360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F3F67F-1114-4D09-8CE5-77FB4F2AED2B}">
      <dgm:prSet phldrT="[Text]" phldr="1" custT="1"/>
      <dgm:spPr>
        <a:noFill/>
      </dgm:spPr>
      <dgm:t>
        <a:bodyPr/>
        <a:lstStyle/>
        <a:p>
          <a:endParaRPr lang="en-US" sz="100" dirty="0">
            <a:solidFill>
              <a:schemeClr val="bg1"/>
            </a:solidFill>
          </a:endParaRPr>
        </a:p>
      </dgm:t>
    </dgm:pt>
    <dgm:pt modelId="{261D168A-DD05-464C-9B5C-A79F20473E1E}" type="parTrans" cxnId="{D6453C0A-0CCF-4595-AC69-8A4794905913}">
      <dgm:prSet/>
      <dgm:spPr/>
      <dgm:t>
        <a:bodyPr/>
        <a:lstStyle/>
        <a:p>
          <a:endParaRPr lang="en-US"/>
        </a:p>
      </dgm:t>
    </dgm:pt>
    <dgm:pt modelId="{B0DE050D-80F7-4B48-849C-AF0F26D1B524}" type="sibTrans" cxnId="{D6453C0A-0CCF-4595-AC69-8A4794905913}">
      <dgm:prSet/>
      <dgm:spPr/>
      <dgm:t>
        <a:bodyPr/>
        <a:lstStyle/>
        <a:p>
          <a:endParaRPr lang="en-US"/>
        </a:p>
      </dgm:t>
    </dgm:pt>
    <dgm:pt modelId="{6DE9CEB8-02D4-42B5-BDC6-C540A17E7990}" type="pres">
      <dgm:prSet presAssocID="{2CE29F19-A932-4066-9CCA-83B1A995F360}" presName="Name0" presStyleCnt="0">
        <dgm:presLayoutVars>
          <dgm:dir/>
          <dgm:resizeHandles val="exact"/>
        </dgm:presLayoutVars>
      </dgm:prSet>
      <dgm:spPr/>
    </dgm:pt>
    <dgm:pt modelId="{6BECCA8D-216F-4516-89F0-CA61C4F1DC5C}" type="pres">
      <dgm:prSet presAssocID="{7CF3F67F-1114-4D09-8CE5-77FB4F2AED2B}" presName="composite" presStyleCnt="0"/>
      <dgm:spPr/>
    </dgm:pt>
    <dgm:pt modelId="{2E0F41F4-40B2-44E2-BCFF-9A0657ACCA1D}" type="pres">
      <dgm:prSet presAssocID="{7CF3F67F-1114-4D09-8CE5-77FB4F2AED2B}" presName="rect1" presStyleLbl="bgShp" presStyleIdx="0" presStyleCnt="1" custScaleX="466323" custLinFactNeighborX="928" custLinFactNeighborY="723"/>
      <dgm:spPr>
        <a:blipFill>
          <a:blip xmlns:r="http://schemas.openxmlformats.org/officeDocument/2006/relationships" r:embed="rId1"/>
          <a:stretch>
            <a:fillRect/>
          </a:stretch>
        </a:blip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2DC78FAE-6997-479C-93D5-2DBF89C83D1B}" type="pres">
      <dgm:prSet presAssocID="{7CF3F67F-1114-4D09-8CE5-77FB4F2AED2B}" presName="rect2" presStyleLbl="trBgShp" presStyleIdx="0" presStyleCnt="1" custFlipVert="1" custScaleX="9512" custScaleY="5973" custLinFactX="-39334" custLinFactNeighborX="-100000" custLinFactNeighborY="-96763">
        <dgm:presLayoutVars>
          <dgm:bulletEnabled val="1"/>
        </dgm:presLayoutVars>
      </dgm:prSet>
      <dgm:spPr/>
    </dgm:pt>
  </dgm:ptLst>
  <dgm:cxnLst>
    <dgm:cxn modelId="{CA50A401-6397-49CF-A605-3607A72F8EFE}" type="presOf" srcId="{7CF3F67F-1114-4D09-8CE5-77FB4F2AED2B}" destId="{2DC78FAE-6997-479C-93D5-2DBF89C83D1B}" srcOrd="0" destOrd="0" presId="urn:microsoft.com/office/officeart/2008/layout/BendingPictureSemiTransparentText"/>
    <dgm:cxn modelId="{D6453C0A-0CCF-4595-AC69-8A4794905913}" srcId="{2CE29F19-A932-4066-9CCA-83B1A995F360}" destId="{7CF3F67F-1114-4D09-8CE5-77FB4F2AED2B}" srcOrd="0" destOrd="0" parTransId="{261D168A-DD05-464C-9B5C-A79F20473E1E}" sibTransId="{B0DE050D-80F7-4B48-849C-AF0F26D1B524}"/>
    <dgm:cxn modelId="{5A619512-45F8-4775-A186-8DC68B82FE19}" type="presOf" srcId="{2CE29F19-A932-4066-9CCA-83B1A995F360}" destId="{6DE9CEB8-02D4-42B5-BDC6-C540A17E7990}" srcOrd="0" destOrd="0" presId="urn:microsoft.com/office/officeart/2008/layout/BendingPictureSemiTransparentText"/>
    <dgm:cxn modelId="{32372BD4-887C-4748-B242-384917ECCBA5}" type="presParOf" srcId="{6DE9CEB8-02D4-42B5-BDC6-C540A17E7990}" destId="{6BECCA8D-216F-4516-89F0-CA61C4F1DC5C}" srcOrd="0" destOrd="0" presId="urn:microsoft.com/office/officeart/2008/layout/BendingPictureSemiTransparentText"/>
    <dgm:cxn modelId="{52E2C340-9E3B-4F4A-A60C-0DE6AEE01855}" type="presParOf" srcId="{6BECCA8D-216F-4516-89F0-CA61C4F1DC5C}" destId="{2E0F41F4-40B2-44E2-BCFF-9A0657ACCA1D}" srcOrd="0" destOrd="0" presId="urn:microsoft.com/office/officeart/2008/layout/BendingPictureSemiTransparentText"/>
    <dgm:cxn modelId="{406BCD05-EA16-406D-8BB4-2C0AE683B93C}" type="presParOf" srcId="{6BECCA8D-216F-4516-89F0-CA61C4F1DC5C}" destId="{2DC78FAE-6997-479C-93D5-2DBF89C83D1B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CE29F19-A932-4066-9CCA-83B1A995F360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F3F67F-1114-4D09-8CE5-77FB4F2AED2B}">
      <dgm:prSet phldrT="[Text]" phldr="1"/>
      <dgm:spPr/>
      <dgm:t>
        <a:bodyPr/>
        <a:lstStyle/>
        <a:p>
          <a:endParaRPr lang="en-US" dirty="0"/>
        </a:p>
      </dgm:t>
    </dgm:pt>
    <dgm:pt modelId="{261D168A-DD05-464C-9B5C-A79F20473E1E}" type="parTrans" cxnId="{D6453C0A-0CCF-4595-AC69-8A4794905913}">
      <dgm:prSet/>
      <dgm:spPr/>
      <dgm:t>
        <a:bodyPr/>
        <a:lstStyle/>
        <a:p>
          <a:endParaRPr lang="en-US"/>
        </a:p>
      </dgm:t>
    </dgm:pt>
    <dgm:pt modelId="{B0DE050D-80F7-4B48-849C-AF0F26D1B524}" type="sibTrans" cxnId="{D6453C0A-0CCF-4595-AC69-8A4794905913}">
      <dgm:prSet/>
      <dgm:spPr/>
      <dgm:t>
        <a:bodyPr/>
        <a:lstStyle/>
        <a:p>
          <a:endParaRPr lang="en-US"/>
        </a:p>
      </dgm:t>
    </dgm:pt>
    <dgm:pt modelId="{6DE9CEB8-02D4-42B5-BDC6-C540A17E7990}" type="pres">
      <dgm:prSet presAssocID="{2CE29F19-A932-4066-9CCA-83B1A995F360}" presName="Name0" presStyleCnt="0">
        <dgm:presLayoutVars>
          <dgm:dir/>
          <dgm:resizeHandles val="exact"/>
        </dgm:presLayoutVars>
      </dgm:prSet>
      <dgm:spPr/>
    </dgm:pt>
    <dgm:pt modelId="{6BECCA8D-216F-4516-89F0-CA61C4F1DC5C}" type="pres">
      <dgm:prSet presAssocID="{7CF3F67F-1114-4D09-8CE5-77FB4F2AED2B}" presName="composite" presStyleCnt="0"/>
      <dgm:spPr/>
    </dgm:pt>
    <dgm:pt modelId="{2E0F41F4-40B2-44E2-BCFF-9A0657ACCA1D}" type="pres">
      <dgm:prSet presAssocID="{7CF3F67F-1114-4D09-8CE5-77FB4F2AED2B}" presName="rect1" presStyleLbl="bgShp" presStyleIdx="0" presStyleCnt="1" custScaleX="466323" custLinFactNeighborX="928" custLinFactNeighborY="723"/>
      <dgm:spPr>
        <a:blipFill>
          <a:blip xmlns:r="http://schemas.openxmlformats.org/officeDocument/2006/relationships" r:embed="rId1"/>
          <a:stretch>
            <a:fillRect/>
          </a:stretch>
        </a:blipFill>
      </dgm:spPr>
    </dgm:pt>
    <dgm:pt modelId="{2DC78FAE-6997-479C-93D5-2DBF89C83D1B}" type="pres">
      <dgm:prSet presAssocID="{7CF3F67F-1114-4D09-8CE5-77FB4F2AED2B}" presName="rect2" presStyleLbl="trBgShp" presStyleIdx="0" presStyleCnt="1" custFlipVert="1" custScaleX="9512" custScaleY="5973">
        <dgm:presLayoutVars>
          <dgm:bulletEnabled val="1"/>
        </dgm:presLayoutVars>
      </dgm:prSet>
      <dgm:spPr/>
    </dgm:pt>
  </dgm:ptLst>
  <dgm:cxnLst>
    <dgm:cxn modelId="{D6453C0A-0CCF-4595-AC69-8A4794905913}" srcId="{2CE29F19-A932-4066-9CCA-83B1A995F360}" destId="{7CF3F67F-1114-4D09-8CE5-77FB4F2AED2B}" srcOrd="0" destOrd="0" parTransId="{261D168A-DD05-464C-9B5C-A79F20473E1E}" sibTransId="{B0DE050D-80F7-4B48-849C-AF0F26D1B524}"/>
    <dgm:cxn modelId="{D2FDE411-4828-427D-B0EC-8311760C6776}" type="presOf" srcId="{2CE29F19-A932-4066-9CCA-83B1A995F360}" destId="{6DE9CEB8-02D4-42B5-BDC6-C540A17E7990}" srcOrd="0" destOrd="0" presId="urn:microsoft.com/office/officeart/2008/layout/BendingPictureSemiTransparentText"/>
    <dgm:cxn modelId="{D61A3BA6-D194-46E5-AC3B-D173A772377C}" type="presOf" srcId="{7CF3F67F-1114-4D09-8CE5-77FB4F2AED2B}" destId="{2DC78FAE-6997-479C-93D5-2DBF89C83D1B}" srcOrd="0" destOrd="0" presId="urn:microsoft.com/office/officeart/2008/layout/BendingPictureSemiTransparentText"/>
    <dgm:cxn modelId="{31D8D955-DE0E-4E61-A0DC-E759FE93D36D}" type="presParOf" srcId="{6DE9CEB8-02D4-42B5-BDC6-C540A17E7990}" destId="{6BECCA8D-216F-4516-89F0-CA61C4F1DC5C}" srcOrd="0" destOrd="0" presId="urn:microsoft.com/office/officeart/2008/layout/BendingPictureSemiTransparentText"/>
    <dgm:cxn modelId="{41FD96A8-F8F0-40CC-9EAF-E54667436773}" type="presParOf" srcId="{6BECCA8D-216F-4516-89F0-CA61C4F1DC5C}" destId="{2E0F41F4-40B2-44E2-BCFF-9A0657ACCA1D}" srcOrd="0" destOrd="0" presId="urn:microsoft.com/office/officeart/2008/layout/BendingPictureSemiTransparentText"/>
    <dgm:cxn modelId="{D3DAE3C0-A8C1-460B-B2B1-EFB50FF87D50}" type="presParOf" srcId="{6BECCA8D-216F-4516-89F0-CA61C4F1DC5C}" destId="{2DC78FAE-6997-479C-93D5-2DBF89C83D1B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CE29F19-A932-4066-9CCA-83B1A995F360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F3F67F-1114-4D09-8CE5-77FB4F2AED2B}">
      <dgm:prSet phldrT="[Text]" phldr="1" custT="1"/>
      <dgm:spPr>
        <a:noFill/>
      </dgm:spPr>
      <dgm:t>
        <a:bodyPr/>
        <a:lstStyle/>
        <a:p>
          <a:endParaRPr lang="en-US" sz="100" dirty="0">
            <a:solidFill>
              <a:schemeClr val="bg1"/>
            </a:solidFill>
          </a:endParaRPr>
        </a:p>
      </dgm:t>
    </dgm:pt>
    <dgm:pt modelId="{261D168A-DD05-464C-9B5C-A79F20473E1E}" type="parTrans" cxnId="{D6453C0A-0CCF-4595-AC69-8A4794905913}">
      <dgm:prSet/>
      <dgm:spPr/>
      <dgm:t>
        <a:bodyPr/>
        <a:lstStyle/>
        <a:p>
          <a:endParaRPr lang="en-US"/>
        </a:p>
      </dgm:t>
    </dgm:pt>
    <dgm:pt modelId="{B0DE050D-80F7-4B48-849C-AF0F26D1B524}" type="sibTrans" cxnId="{D6453C0A-0CCF-4595-AC69-8A4794905913}">
      <dgm:prSet/>
      <dgm:spPr/>
      <dgm:t>
        <a:bodyPr/>
        <a:lstStyle/>
        <a:p>
          <a:endParaRPr lang="en-US"/>
        </a:p>
      </dgm:t>
    </dgm:pt>
    <dgm:pt modelId="{6DE9CEB8-02D4-42B5-BDC6-C540A17E7990}" type="pres">
      <dgm:prSet presAssocID="{2CE29F19-A932-4066-9CCA-83B1A995F360}" presName="Name0" presStyleCnt="0">
        <dgm:presLayoutVars>
          <dgm:dir/>
          <dgm:resizeHandles val="exact"/>
        </dgm:presLayoutVars>
      </dgm:prSet>
      <dgm:spPr/>
    </dgm:pt>
    <dgm:pt modelId="{6BECCA8D-216F-4516-89F0-CA61C4F1DC5C}" type="pres">
      <dgm:prSet presAssocID="{7CF3F67F-1114-4D09-8CE5-77FB4F2AED2B}" presName="composite" presStyleCnt="0"/>
      <dgm:spPr/>
    </dgm:pt>
    <dgm:pt modelId="{2E0F41F4-40B2-44E2-BCFF-9A0657ACCA1D}" type="pres">
      <dgm:prSet presAssocID="{7CF3F67F-1114-4D09-8CE5-77FB4F2AED2B}" presName="rect1" presStyleLbl="bgShp" presStyleIdx="0" presStyleCnt="1" custScaleX="466323" custScaleY="147998" custLinFactX="-307085" custLinFactNeighborX="-400000" custLinFactNeighborY="723"/>
      <dgm:spPr>
        <a:blipFill>
          <a:blip xmlns:r="http://schemas.openxmlformats.org/officeDocument/2006/relationships" r:embed="rId1"/>
          <a:stretch>
            <a:fillRect/>
          </a:stretch>
        </a:blipFill>
        <a:effectLst>
          <a:glow rad="1511300">
            <a:schemeClr val="bg1">
              <a:alpha val="40000"/>
            </a:schemeClr>
          </a:glow>
        </a:effectLst>
      </dgm:spPr>
    </dgm:pt>
    <dgm:pt modelId="{2DC78FAE-6997-479C-93D5-2DBF89C83D1B}" type="pres">
      <dgm:prSet presAssocID="{7CF3F67F-1114-4D09-8CE5-77FB4F2AED2B}" presName="rect2" presStyleLbl="trBgShp" presStyleIdx="0" presStyleCnt="1" custFlipVert="1" custScaleX="9512" custScaleY="5973" custLinFactNeighborX="-87844" custLinFactNeighborY="-67249">
        <dgm:presLayoutVars>
          <dgm:bulletEnabled val="1"/>
        </dgm:presLayoutVars>
      </dgm:prSet>
      <dgm:spPr/>
    </dgm:pt>
  </dgm:ptLst>
  <dgm:cxnLst>
    <dgm:cxn modelId="{D6453C0A-0CCF-4595-AC69-8A4794905913}" srcId="{2CE29F19-A932-4066-9CCA-83B1A995F360}" destId="{7CF3F67F-1114-4D09-8CE5-77FB4F2AED2B}" srcOrd="0" destOrd="0" parTransId="{261D168A-DD05-464C-9B5C-A79F20473E1E}" sibTransId="{B0DE050D-80F7-4B48-849C-AF0F26D1B524}"/>
    <dgm:cxn modelId="{38B84419-81BB-4870-BD12-B32375EFBD82}" type="presOf" srcId="{7CF3F67F-1114-4D09-8CE5-77FB4F2AED2B}" destId="{2DC78FAE-6997-479C-93D5-2DBF89C83D1B}" srcOrd="0" destOrd="0" presId="urn:microsoft.com/office/officeart/2008/layout/BendingPictureSemiTransparentText"/>
    <dgm:cxn modelId="{6B74CF1A-FA3A-4ED3-8116-2978B498E064}" type="presOf" srcId="{2CE29F19-A932-4066-9CCA-83B1A995F360}" destId="{6DE9CEB8-02D4-42B5-BDC6-C540A17E7990}" srcOrd="0" destOrd="0" presId="urn:microsoft.com/office/officeart/2008/layout/BendingPictureSemiTransparentText"/>
    <dgm:cxn modelId="{35098754-C978-47B3-8ADF-85CE09A0BEDF}" type="presParOf" srcId="{6DE9CEB8-02D4-42B5-BDC6-C540A17E7990}" destId="{6BECCA8D-216F-4516-89F0-CA61C4F1DC5C}" srcOrd="0" destOrd="0" presId="urn:microsoft.com/office/officeart/2008/layout/BendingPictureSemiTransparentText"/>
    <dgm:cxn modelId="{EE7284E0-0323-45BF-A875-3CEA4DC2AFCD}" type="presParOf" srcId="{6BECCA8D-216F-4516-89F0-CA61C4F1DC5C}" destId="{2E0F41F4-40B2-44E2-BCFF-9A0657ACCA1D}" srcOrd="0" destOrd="0" presId="urn:microsoft.com/office/officeart/2008/layout/BendingPictureSemiTransparentText"/>
    <dgm:cxn modelId="{055D6E73-FB79-4D11-B180-313A27E8605E}" type="presParOf" srcId="{6BECCA8D-216F-4516-89F0-CA61C4F1DC5C}" destId="{2DC78FAE-6997-479C-93D5-2DBF89C83D1B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B45A86-91F5-4B06-91B4-538BC5CE6624}">
      <dsp:nvSpPr>
        <dsp:cNvPr id="0" name=""/>
        <dsp:cNvSpPr/>
      </dsp:nvSpPr>
      <dsp:spPr>
        <a:xfrm>
          <a:off x="36349" y="19680"/>
          <a:ext cx="598490" cy="437520"/>
        </a:xfrm>
        <a:prstGeom prst="rect">
          <a:avLst/>
        </a:prstGeom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F4F57B-76E9-420A-9721-6B4289AF1FB1}">
      <dsp:nvSpPr>
        <dsp:cNvPr id="0" name=""/>
        <dsp:cNvSpPr/>
      </dsp:nvSpPr>
      <dsp:spPr>
        <a:xfrm>
          <a:off x="522982" y="246340"/>
          <a:ext cx="49606" cy="49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" tIns="2540" rIns="2540" bIns="254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" kern="1200" dirty="0">
            <a:solidFill>
              <a:schemeClr val="bg1"/>
            </a:solidFill>
          </a:endParaRPr>
        </a:p>
      </dsp:txBody>
      <dsp:txXfrm>
        <a:off x="522982" y="246340"/>
        <a:ext cx="49606" cy="496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9B7B9B-7BAB-44E2-BFAA-AD1BF7F69E28}">
      <dsp:nvSpPr>
        <dsp:cNvPr id="0" name=""/>
        <dsp:cNvSpPr/>
      </dsp:nvSpPr>
      <dsp:spPr>
        <a:xfrm>
          <a:off x="14175" y="0"/>
          <a:ext cx="1477933" cy="1076814"/>
        </a:xfrm>
        <a:prstGeom prst="rect">
          <a:avLst/>
        </a:prstGeom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222493-EDF6-4F7A-BBD9-11533258FA72}">
      <dsp:nvSpPr>
        <dsp:cNvPr id="0" name=""/>
        <dsp:cNvSpPr/>
      </dsp:nvSpPr>
      <dsp:spPr>
        <a:xfrm>
          <a:off x="1177903" y="571054"/>
          <a:ext cx="55780" cy="575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" tIns="2540" rIns="2540" bIns="254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" kern="1200" dirty="0">
            <a:solidFill>
              <a:schemeClr val="bg1"/>
            </a:solidFill>
          </a:endParaRPr>
        </a:p>
      </dsp:txBody>
      <dsp:txXfrm>
        <a:off x="1177903" y="571054"/>
        <a:ext cx="55780" cy="575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0F41F4-40B2-44E2-BCFF-9A0657ACCA1D}">
      <dsp:nvSpPr>
        <dsp:cNvPr id="0" name=""/>
        <dsp:cNvSpPr/>
      </dsp:nvSpPr>
      <dsp:spPr>
        <a:xfrm>
          <a:off x="31401" y="650"/>
          <a:ext cx="3619128" cy="665208"/>
        </a:xfrm>
        <a:prstGeom prst="rect">
          <a:avLst/>
        </a:prstGeom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C78FAE-6997-479C-93D5-2DBF89C83D1B}">
      <dsp:nvSpPr>
        <dsp:cNvPr id="0" name=""/>
        <dsp:cNvSpPr/>
      </dsp:nvSpPr>
      <dsp:spPr>
        <a:xfrm flipV="1">
          <a:off x="1796851" y="541028"/>
          <a:ext cx="73822" cy="9535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 rot="10800000">
        <a:off x="1796851" y="541028"/>
        <a:ext cx="73822" cy="95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0F41F4-40B2-44E2-BCFF-9A0657ACCA1D}">
      <dsp:nvSpPr>
        <dsp:cNvPr id="0" name=""/>
        <dsp:cNvSpPr/>
      </dsp:nvSpPr>
      <dsp:spPr>
        <a:xfrm>
          <a:off x="28947" y="599"/>
          <a:ext cx="3336445" cy="613250"/>
        </a:xfrm>
        <a:prstGeom prst="rect">
          <a:avLst/>
        </a:prstGeom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C78FAE-6997-479C-93D5-2DBF89C83D1B}">
      <dsp:nvSpPr>
        <dsp:cNvPr id="0" name=""/>
        <dsp:cNvSpPr/>
      </dsp:nvSpPr>
      <dsp:spPr>
        <a:xfrm flipV="1">
          <a:off x="671422" y="366247"/>
          <a:ext cx="68056" cy="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" tIns="2540" rIns="2540" bIns="254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" kern="1200" dirty="0">
            <a:solidFill>
              <a:schemeClr val="bg1"/>
            </a:solidFill>
          </a:endParaRPr>
        </a:p>
      </dsp:txBody>
      <dsp:txXfrm rot="10800000">
        <a:off x="671422" y="366247"/>
        <a:ext cx="68056" cy="879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9B7B9B-7BAB-44E2-BFAA-AD1BF7F69E28}">
      <dsp:nvSpPr>
        <dsp:cNvPr id="0" name=""/>
        <dsp:cNvSpPr/>
      </dsp:nvSpPr>
      <dsp:spPr>
        <a:xfrm>
          <a:off x="12576" y="0"/>
          <a:ext cx="1311213" cy="955343"/>
        </a:xfrm>
        <a:prstGeom prst="rect">
          <a:avLst/>
        </a:prstGeom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222493-EDF6-4F7A-BBD9-11533258FA72}">
      <dsp:nvSpPr>
        <dsp:cNvPr id="0" name=""/>
        <dsp:cNvSpPr/>
      </dsp:nvSpPr>
      <dsp:spPr>
        <a:xfrm>
          <a:off x="1045028" y="506636"/>
          <a:ext cx="49488" cy="51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" tIns="2540" rIns="2540" bIns="254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" kern="1200" dirty="0">
            <a:solidFill>
              <a:schemeClr val="bg1"/>
            </a:solidFill>
          </a:endParaRPr>
        </a:p>
      </dsp:txBody>
      <dsp:txXfrm>
        <a:off x="1045028" y="506636"/>
        <a:ext cx="49488" cy="510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9B7B9B-7BAB-44E2-BFAA-AD1BF7F69E28}">
      <dsp:nvSpPr>
        <dsp:cNvPr id="0" name=""/>
        <dsp:cNvSpPr/>
      </dsp:nvSpPr>
      <dsp:spPr>
        <a:xfrm>
          <a:off x="0" y="0"/>
          <a:ext cx="1311213" cy="955343"/>
        </a:xfrm>
        <a:prstGeom prst="rect">
          <a:avLst/>
        </a:prstGeom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222493-EDF6-4F7A-BBD9-11533258FA72}">
      <dsp:nvSpPr>
        <dsp:cNvPr id="0" name=""/>
        <dsp:cNvSpPr/>
      </dsp:nvSpPr>
      <dsp:spPr>
        <a:xfrm>
          <a:off x="1045028" y="506636"/>
          <a:ext cx="49488" cy="51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" tIns="2540" rIns="2540" bIns="254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" kern="1200" dirty="0">
            <a:solidFill>
              <a:schemeClr val="bg1"/>
            </a:solidFill>
          </a:endParaRPr>
        </a:p>
      </dsp:txBody>
      <dsp:txXfrm>
        <a:off x="1045028" y="506636"/>
        <a:ext cx="49488" cy="510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0F41F4-40B2-44E2-BCFF-9A0657ACCA1D}">
      <dsp:nvSpPr>
        <dsp:cNvPr id="0" name=""/>
        <dsp:cNvSpPr/>
      </dsp:nvSpPr>
      <dsp:spPr>
        <a:xfrm>
          <a:off x="29630" y="613"/>
          <a:ext cx="3415131" cy="627713"/>
        </a:xfrm>
        <a:prstGeom prst="rect">
          <a:avLst/>
        </a:prstGeom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C78FAE-6997-479C-93D5-2DBF89C83D1B}">
      <dsp:nvSpPr>
        <dsp:cNvPr id="0" name=""/>
        <dsp:cNvSpPr/>
      </dsp:nvSpPr>
      <dsp:spPr>
        <a:xfrm flipV="1">
          <a:off x="675152" y="364757"/>
          <a:ext cx="69661" cy="8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" tIns="2540" rIns="2540" bIns="254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" kern="1200" dirty="0">
            <a:solidFill>
              <a:schemeClr val="bg1"/>
            </a:solidFill>
          </a:endParaRPr>
        </a:p>
      </dsp:txBody>
      <dsp:txXfrm rot="10800000">
        <a:off x="675152" y="364757"/>
        <a:ext cx="69661" cy="899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0F41F4-40B2-44E2-BCFF-9A0657ACCA1D}">
      <dsp:nvSpPr>
        <dsp:cNvPr id="0" name=""/>
        <dsp:cNvSpPr/>
      </dsp:nvSpPr>
      <dsp:spPr>
        <a:xfrm>
          <a:off x="29630" y="613"/>
          <a:ext cx="3415131" cy="627713"/>
        </a:xfrm>
        <a:prstGeom prst="rect">
          <a:avLst/>
        </a:prstGeom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C78FAE-6997-479C-93D5-2DBF89C83D1B}">
      <dsp:nvSpPr>
        <dsp:cNvPr id="0" name=""/>
        <dsp:cNvSpPr/>
      </dsp:nvSpPr>
      <dsp:spPr>
        <a:xfrm flipV="1">
          <a:off x="1695569" y="510532"/>
          <a:ext cx="69661" cy="8998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 rot="10800000">
        <a:off x="1695569" y="510532"/>
        <a:ext cx="69661" cy="899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0F41F4-40B2-44E2-BCFF-9A0657ACCA1D}">
      <dsp:nvSpPr>
        <dsp:cNvPr id="0" name=""/>
        <dsp:cNvSpPr/>
      </dsp:nvSpPr>
      <dsp:spPr>
        <a:xfrm>
          <a:off x="0" y="56919"/>
          <a:ext cx="3021919" cy="822039"/>
        </a:xfrm>
        <a:prstGeom prst="rect">
          <a:avLst/>
        </a:prstGeom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glow rad="1511300">
            <a:schemeClr val="bg1">
              <a:alpha val="40000"/>
            </a:schemeClr>
          </a:glo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C78FAE-6997-479C-93D5-2DBF89C83D1B}">
      <dsp:nvSpPr>
        <dsp:cNvPr id="0" name=""/>
        <dsp:cNvSpPr/>
      </dsp:nvSpPr>
      <dsp:spPr>
        <a:xfrm flipV="1">
          <a:off x="913285" y="548036"/>
          <a:ext cx="61640" cy="7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" tIns="2540" rIns="2540" bIns="254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" kern="1200" dirty="0">
            <a:solidFill>
              <a:schemeClr val="bg1"/>
            </a:solidFill>
          </a:endParaRPr>
        </a:p>
      </dsp:txBody>
      <dsp:txXfrm rot="10800000">
        <a:off x="913285" y="548036"/>
        <a:ext cx="61640" cy="79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7840" cy="464820"/>
          </a:xfrm>
          <a:prstGeom prst="rect">
            <a:avLst/>
          </a:prstGeom>
        </p:spPr>
        <p:txBody>
          <a:bodyPr vert="horz" lIns="93096" tIns="46547" rIns="93096" bIns="46547" rtlCol="0"/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6" y="0"/>
            <a:ext cx="3037840" cy="464820"/>
          </a:xfrm>
          <a:prstGeom prst="rect">
            <a:avLst/>
          </a:prstGeom>
        </p:spPr>
        <p:txBody>
          <a:bodyPr vert="horz" lIns="93096" tIns="46547" rIns="93096" bIns="46547" rtlCol="0"/>
          <a:lstStyle>
            <a:lvl1pPr algn="r">
              <a:defRPr sz="1100"/>
            </a:lvl1pPr>
          </a:lstStyle>
          <a:p>
            <a:fld id="{0423E92F-58BB-494C-B9FF-284015554107}" type="datetimeFigureOut">
              <a:rPr lang="en-US" smtClean="0"/>
              <a:t>4/13/2021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29967"/>
            <a:ext cx="3037840" cy="464820"/>
          </a:xfrm>
          <a:prstGeom prst="rect">
            <a:avLst/>
          </a:prstGeom>
        </p:spPr>
        <p:txBody>
          <a:bodyPr vert="horz" lIns="93096" tIns="46547" rIns="93096" bIns="46547" rtlCol="0" anchor="b"/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6" y="8829967"/>
            <a:ext cx="3037840" cy="464820"/>
          </a:xfrm>
          <a:prstGeom prst="rect">
            <a:avLst/>
          </a:prstGeom>
        </p:spPr>
        <p:txBody>
          <a:bodyPr vert="horz" lIns="93096" tIns="46547" rIns="93096" bIns="46547" rtlCol="0" anchor="b"/>
          <a:lstStyle>
            <a:lvl1pPr algn="r">
              <a:defRPr sz="1100"/>
            </a:lvl1pPr>
          </a:lstStyle>
          <a:p>
            <a:fld id="{10E81716-1A46-4FD2-ACEC-E134E0F54D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3204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7840" cy="464820"/>
          </a:xfrm>
          <a:prstGeom prst="rect">
            <a:avLst/>
          </a:prstGeom>
        </p:spPr>
        <p:txBody>
          <a:bodyPr vert="horz" lIns="93096" tIns="46547" rIns="93096" bIns="46547" rtlCol="0"/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6" y="0"/>
            <a:ext cx="3037840" cy="464820"/>
          </a:xfrm>
          <a:prstGeom prst="rect">
            <a:avLst/>
          </a:prstGeom>
        </p:spPr>
        <p:txBody>
          <a:bodyPr vert="horz" lIns="93096" tIns="46547" rIns="93096" bIns="46547" rtlCol="0"/>
          <a:lstStyle>
            <a:lvl1pPr algn="r">
              <a:defRPr sz="1100"/>
            </a:lvl1pPr>
          </a:lstStyle>
          <a:p>
            <a:fld id="{A0DE2470-5D41-41E8-8D9B-FF2B520B0DB6}" type="datetimeFigureOut">
              <a:rPr lang="en-US" smtClean="0"/>
              <a:t>4/13/2021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8500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96" tIns="46547" rIns="93096" bIns="4654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096" tIns="46547" rIns="93096" bIns="4654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967"/>
            <a:ext cx="3037840" cy="464820"/>
          </a:xfrm>
          <a:prstGeom prst="rect">
            <a:avLst/>
          </a:prstGeom>
        </p:spPr>
        <p:txBody>
          <a:bodyPr vert="horz" lIns="93096" tIns="46547" rIns="93096" bIns="46547" rtlCol="0" anchor="b"/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6" y="8829967"/>
            <a:ext cx="3037840" cy="464820"/>
          </a:xfrm>
          <a:prstGeom prst="rect">
            <a:avLst/>
          </a:prstGeom>
        </p:spPr>
        <p:txBody>
          <a:bodyPr vert="horz" lIns="93096" tIns="46547" rIns="93096" bIns="46547" rtlCol="0" anchor="b"/>
          <a:lstStyle>
            <a:lvl1pPr algn="r">
              <a:defRPr sz="1100"/>
            </a:lvl1pPr>
          </a:lstStyle>
          <a:p>
            <a:fld id="{228862C5-84CF-4BE6-968D-EE40C91F44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35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8862C5-84CF-4BE6-968D-EE40C91F4455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3669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8.xml"/><Relationship Id="rId3" Type="http://schemas.openxmlformats.org/officeDocument/2006/relationships/image" Target="../media/image12.jpeg"/><Relationship Id="rId7" Type="http://schemas.openxmlformats.org/officeDocument/2006/relationships/diagramLayout" Target="../diagrams/layout8.xm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diagramData" Target="../diagrams/data8.xml"/><Relationship Id="rId5" Type="http://schemas.openxmlformats.org/officeDocument/2006/relationships/image" Target="../media/image14.jpeg"/><Relationship Id="rId10" Type="http://schemas.microsoft.com/office/2007/relationships/diagramDrawing" Target="../diagrams/drawing8.xml"/><Relationship Id="rId4" Type="http://schemas.openxmlformats.org/officeDocument/2006/relationships/image" Target="../media/image13.jpeg"/><Relationship Id="rId9" Type="http://schemas.openxmlformats.org/officeDocument/2006/relationships/diagramColors" Target="../diagrams/colors8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tif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Line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D8A9F-9713-4EB1-B464-B203A1C4A362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27C0B-57E8-470C-889C-315E741D05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074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86753-1C07-49A8-A474-9B524F5D0E03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0" t="14609" b="11748"/>
          <a:stretch/>
        </p:blipFill>
        <p:spPr>
          <a:xfrm>
            <a:off x="0" y="1"/>
            <a:ext cx="9144000" cy="505116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27C0B-57E8-470C-889C-315E741D059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3527764"/>
            <a:ext cx="9144000" cy="1289896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52531" y="3557368"/>
            <a:ext cx="6059681" cy="757382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52531" y="4222648"/>
            <a:ext cx="6059681" cy="493568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graphicFrame>
        <p:nvGraphicFramePr>
          <p:cNvPr id="14" name="Diagram 13"/>
          <p:cNvGraphicFramePr/>
          <p:nvPr userDrawn="1">
            <p:extLst>
              <p:ext uri="{D42A27DB-BD31-4B8C-83A1-F6EECF244321}">
                <p14:modId xmlns:p14="http://schemas.microsoft.com/office/powerpoint/2010/main" val="3977033781"/>
              </p:ext>
            </p:extLst>
          </p:nvPr>
        </p:nvGraphicFramePr>
        <p:xfrm>
          <a:off x="744917" y="3670284"/>
          <a:ext cx="1336366" cy="955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0" t="82708" b="11748"/>
          <a:stretch/>
        </p:blipFill>
        <p:spPr>
          <a:xfrm>
            <a:off x="0" y="4763278"/>
            <a:ext cx="9144000" cy="3802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347541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4EB3E57-4BE7-49BA-90BA-F505C2005D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86753-1C07-49A8-A474-9B524F5D0E03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27C0B-57E8-470C-889C-315E741D059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3151573"/>
            <a:ext cx="9144000" cy="1615736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363" y="3181177"/>
            <a:ext cx="8451850" cy="75738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363" y="3846457"/>
            <a:ext cx="8451850" cy="4935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1463147D-18DA-4CF8-92F3-74FF1F10467E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912286230"/>
              </p:ext>
            </p:extLst>
          </p:nvPr>
        </p:nvGraphicFramePr>
        <p:xfrm>
          <a:off x="457200" y="249598"/>
          <a:ext cx="1336366" cy="955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8623811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848225"/>
            <a:ext cx="28956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86753-1C07-49A8-A474-9B524F5D0E03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27C0B-57E8-470C-889C-315E741D0591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94" y="1"/>
            <a:ext cx="9153144" cy="5151913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ctrTitle"/>
          </p:nvPr>
        </p:nvSpPr>
        <p:spPr>
          <a:xfrm>
            <a:off x="1333500" y="3971248"/>
            <a:ext cx="6467475" cy="546441"/>
          </a:xfrm>
        </p:spPr>
        <p:txBody>
          <a:bodyPr anchor="t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Subtitle 2"/>
          <p:cNvSpPr>
            <a:spLocks noGrp="1"/>
          </p:cNvSpPr>
          <p:nvPr>
            <p:ph type="subTitle" idx="1"/>
          </p:nvPr>
        </p:nvSpPr>
        <p:spPr>
          <a:xfrm>
            <a:off x="1333500" y="4437340"/>
            <a:ext cx="6467475" cy="493568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1408726" y="3891595"/>
            <a:ext cx="6321569" cy="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1408726" y="3942752"/>
            <a:ext cx="632156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 rot="10800000">
            <a:off x="1408726" y="4830509"/>
            <a:ext cx="6321569" cy="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 userDrawn="1"/>
        </p:nvCxnSpPr>
        <p:spPr>
          <a:xfrm rot="10800000">
            <a:off x="1408726" y="4779352"/>
            <a:ext cx="632156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Diagram 24"/>
          <p:cNvGraphicFramePr/>
          <p:nvPr userDrawn="1">
            <p:extLst>
              <p:ext uri="{D42A27DB-BD31-4B8C-83A1-F6EECF244321}">
                <p14:modId xmlns:p14="http://schemas.microsoft.com/office/powerpoint/2010/main" val="1983189582"/>
              </p:ext>
            </p:extLst>
          </p:nvPr>
        </p:nvGraphicFramePr>
        <p:xfrm>
          <a:off x="2825891" y="262102"/>
          <a:ext cx="3460801" cy="6283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5572160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5" y="-8948"/>
            <a:ext cx="5357480" cy="148124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5" y="1303027"/>
            <a:ext cx="4938584" cy="128098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5" y="3848189"/>
            <a:ext cx="4252692" cy="130047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5" y="2579562"/>
            <a:ext cx="4588476" cy="1268627"/>
          </a:xfrm>
          <a:prstGeom prst="rect">
            <a:avLst/>
          </a:prstGeom>
        </p:spPr>
      </p:pic>
      <p:sp>
        <p:nvSpPr>
          <p:cNvPr id="41" name="Freeform 40"/>
          <p:cNvSpPr/>
          <p:nvPr userDrawn="1"/>
        </p:nvSpPr>
        <p:spPr>
          <a:xfrm>
            <a:off x="3846214" y="-7678"/>
            <a:ext cx="5300350" cy="5158854"/>
          </a:xfrm>
          <a:custGeom>
            <a:avLst/>
            <a:gdLst>
              <a:gd name="connsiteX0" fmla="*/ 0 w 4681182"/>
              <a:gd name="connsiteY0" fmla="*/ 5138382 h 5145206"/>
              <a:gd name="connsiteX1" fmla="*/ 1351128 w 4681182"/>
              <a:gd name="connsiteY1" fmla="*/ 0 h 5145206"/>
              <a:gd name="connsiteX2" fmla="*/ 4681182 w 4681182"/>
              <a:gd name="connsiteY2" fmla="*/ 0 h 5145206"/>
              <a:gd name="connsiteX3" fmla="*/ 4667534 w 4681182"/>
              <a:gd name="connsiteY3" fmla="*/ 5145206 h 5145206"/>
              <a:gd name="connsiteX4" fmla="*/ 0 w 4681182"/>
              <a:gd name="connsiteY4" fmla="*/ 5138382 h 5145206"/>
              <a:gd name="connsiteX0" fmla="*/ 0 w 4681182"/>
              <a:gd name="connsiteY0" fmla="*/ 5138382 h 5145206"/>
              <a:gd name="connsiteX1" fmla="*/ 1317004 w 4681182"/>
              <a:gd name="connsiteY1" fmla="*/ 0 h 5145206"/>
              <a:gd name="connsiteX2" fmla="*/ 4681182 w 4681182"/>
              <a:gd name="connsiteY2" fmla="*/ 0 h 5145206"/>
              <a:gd name="connsiteX3" fmla="*/ 4667534 w 4681182"/>
              <a:gd name="connsiteY3" fmla="*/ 5145206 h 5145206"/>
              <a:gd name="connsiteX4" fmla="*/ 0 w 4681182"/>
              <a:gd name="connsiteY4" fmla="*/ 5138382 h 5145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81182" h="5145206">
                <a:moveTo>
                  <a:pt x="0" y="5138382"/>
                </a:moveTo>
                <a:lnTo>
                  <a:pt x="1317004" y="0"/>
                </a:lnTo>
                <a:lnTo>
                  <a:pt x="4681182" y="0"/>
                </a:lnTo>
                <a:cubicBezTo>
                  <a:pt x="4676633" y="1715069"/>
                  <a:pt x="4672083" y="3430137"/>
                  <a:pt x="4667534" y="5145206"/>
                </a:cubicBezTo>
                <a:lnTo>
                  <a:pt x="0" y="51383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cxnSp>
        <p:nvCxnSpPr>
          <p:cNvPr id="45" name="Straight Connector 44"/>
          <p:cNvCxnSpPr/>
          <p:nvPr userDrawn="1"/>
        </p:nvCxnSpPr>
        <p:spPr>
          <a:xfrm flipH="1">
            <a:off x="-2565" y="2576918"/>
            <a:ext cx="4946294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 userDrawn="1"/>
        </p:nvCxnSpPr>
        <p:spPr>
          <a:xfrm flipH="1">
            <a:off x="-2565" y="3845683"/>
            <a:ext cx="4946294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 flipH="1">
            <a:off x="-2565" y="1302384"/>
            <a:ext cx="4946294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27"/>
          <p:cNvSpPr/>
          <p:nvPr userDrawn="1"/>
        </p:nvSpPr>
        <p:spPr>
          <a:xfrm rot="6379915">
            <a:off x="1894036" y="2525431"/>
            <a:ext cx="5397410" cy="92637"/>
          </a:xfrm>
          <a:custGeom>
            <a:avLst/>
            <a:gdLst>
              <a:gd name="connsiteX0" fmla="*/ 0 w 6138004"/>
              <a:gd name="connsiteY0" fmla="*/ 0 h 73152"/>
              <a:gd name="connsiteX1" fmla="*/ 6138004 w 6138004"/>
              <a:gd name="connsiteY1" fmla="*/ 0 h 73152"/>
              <a:gd name="connsiteX2" fmla="*/ 6138004 w 6138004"/>
              <a:gd name="connsiteY2" fmla="*/ 73152 h 73152"/>
              <a:gd name="connsiteX3" fmla="*/ 0 w 6138004"/>
              <a:gd name="connsiteY3" fmla="*/ 73152 h 73152"/>
              <a:gd name="connsiteX4" fmla="*/ 0 w 6138004"/>
              <a:gd name="connsiteY4" fmla="*/ 0 h 73152"/>
              <a:gd name="connsiteX0" fmla="*/ 0 w 6138004"/>
              <a:gd name="connsiteY0" fmla="*/ 0 h 89299"/>
              <a:gd name="connsiteX1" fmla="*/ 6138004 w 6138004"/>
              <a:gd name="connsiteY1" fmla="*/ 0 h 89299"/>
              <a:gd name="connsiteX2" fmla="*/ 6138004 w 6138004"/>
              <a:gd name="connsiteY2" fmla="*/ 73152 h 89299"/>
              <a:gd name="connsiteX3" fmla="*/ 390621 w 6138004"/>
              <a:gd name="connsiteY3" fmla="*/ 89299 h 89299"/>
              <a:gd name="connsiteX4" fmla="*/ 0 w 6138004"/>
              <a:gd name="connsiteY4" fmla="*/ 0 h 89299"/>
              <a:gd name="connsiteX0" fmla="*/ 0 w 5767460"/>
              <a:gd name="connsiteY0" fmla="*/ 0 h 91017"/>
              <a:gd name="connsiteX1" fmla="*/ 5767460 w 5767460"/>
              <a:gd name="connsiteY1" fmla="*/ 1718 h 91017"/>
              <a:gd name="connsiteX2" fmla="*/ 5767460 w 5767460"/>
              <a:gd name="connsiteY2" fmla="*/ 74870 h 91017"/>
              <a:gd name="connsiteX3" fmla="*/ 20077 w 5767460"/>
              <a:gd name="connsiteY3" fmla="*/ 91017 h 91017"/>
              <a:gd name="connsiteX4" fmla="*/ 0 w 5767460"/>
              <a:gd name="connsiteY4" fmla="*/ 0 h 91017"/>
              <a:gd name="connsiteX0" fmla="*/ 0 w 5778394"/>
              <a:gd name="connsiteY0" fmla="*/ 1486 h 89299"/>
              <a:gd name="connsiteX1" fmla="*/ 5778394 w 5778394"/>
              <a:gd name="connsiteY1" fmla="*/ 0 h 89299"/>
              <a:gd name="connsiteX2" fmla="*/ 5778394 w 5778394"/>
              <a:gd name="connsiteY2" fmla="*/ 73152 h 89299"/>
              <a:gd name="connsiteX3" fmla="*/ 31011 w 5778394"/>
              <a:gd name="connsiteY3" fmla="*/ 89299 h 89299"/>
              <a:gd name="connsiteX4" fmla="*/ 0 w 5778394"/>
              <a:gd name="connsiteY4" fmla="*/ 1486 h 89299"/>
              <a:gd name="connsiteX0" fmla="*/ 0 w 5778394"/>
              <a:gd name="connsiteY0" fmla="*/ 1486 h 89299"/>
              <a:gd name="connsiteX1" fmla="*/ 5778394 w 5778394"/>
              <a:gd name="connsiteY1" fmla="*/ 0 h 89299"/>
              <a:gd name="connsiteX2" fmla="*/ 5778394 w 5778394"/>
              <a:gd name="connsiteY2" fmla="*/ 73152 h 89299"/>
              <a:gd name="connsiteX3" fmla="*/ 31011 w 5778394"/>
              <a:gd name="connsiteY3" fmla="*/ 89299 h 89299"/>
              <a:gd name="connsiteX4" fmla="*/ 0 w 5778394"/>
              <a:gd name="connsiteY4" fmla="*/ 1486 h 89299"/>
              <a:gd name="connsiteX0" fmla="*/ 0 w 5770193"/>
              <a:gd name="connsiteY0" fmla="*/ 0 h 90216"/>
              <a:gd name="connsiteX1" fmla="*/ 5770193 w 5770193"/>
              <a:gd name="connsiteY1" fmla="*/ 917 h 90216"/>
              <a:gd name="connsiteX2" fmla="*/ 5770193 w 5770193"/>
              <a:gd name="connsiteY2" fmla="*/ 74069 h 90216"/>
              <a:gd name="connsiteX3" fmla="*/ 22810 w 5770193"/>
              <a:gd name="connsiteY3" fmla="*/ 90216 h 90216"/>
              <a:gd name="connsiteX4" fmla="*/ 0 w 5770193"/>
              <a:gd name="connsiteY4" fmla="*/ 0 h 90216"/>
              <a:gd name="connsiteX0" fmla="*/ 0 w 5770193"/>
              <a:gd name="connsiteY0" fmla="*/ 6558 h 96774"/>
              <a:gd name="connsiteX1" fmla="*/ 5370240 w 5770193"/>
              <a:gd name="connsiteY1" fmla="*/ 0 h 96774"/>
              <a:gd name="connsiteX2" fmla="*/ 5770193 w 5770193"/>
              <a:gd name="connsiteY2" fmla="*/ 80627 h 96774"/>
              <a:gd name="connsiteX3" fmla="*/ 22810 w 5770193"/>
              <a:gd name="connsiteY3" fmla="*/ 96774 h 96774"/>
              <a:gd name="connsiteX4" fmla="*/ 0 w 5770193"/>
              <a:gd name="connsiteY4" fmla="*/ 6558 h 96774"/>
              <a:gd name="connsiteX0" fmla="*/ 0 w 5401582"/>
              <a:gd name="connsiteY0" fmla="*/ 6558 h 96774"/>
              <a:gd name="connsiteX1" fmla="*/ 5370240 w 5401582"/>
              <a:gd name="connsiteY1" fmla="*/ 0 h 96774"/>
              <a:gd name="connsiteX2" fmla="*/ 5401582 w 5401582"/>
              <a:gd name="connsiteY2" fmla="*/ 78810 h 96774"/>
              <a:gd name="connsiteX3" fmla="*/ 22810 w 5401582"/>
              <a:gd name="connsiteY3" fmla="*/ 96774 h 96774"/>
              <a:gd name="connsiteX4" fmla="*/ 0 w 5401582"/>
              <a:gd name="connsiteY4" fmla="*/ 6558 h 96774"/>
              <a:gd name="connsiteX0" fmla="*/ 0 w 5401582"/>
              <a:gd name="connsiteY0" fmla="*/ 10893 h 101109"/>
              <a:gd name="connsiteX1" fmla="*/ 5374907 w 5401582"/>
              <a:gd name="connsiteY1" fmla="*/ 0 h 101109"/>
              <a:gd name="connsiteX2" fmla="*/ 5401582 w 5401582"/>
              <a:gd name="connsiteY2" fmla="*/ 83145 h 101109"/>
              <a:gd name="connsiteX3" fmla="*/ 22810 w 5401582"/>
              <a:gd name="connsiteY3" fmla="*/ 101109 h 101109"/>
              <a:gd name="connsiteX4" fmla="*/ 0 w 5401582"/>
              <a:gd name="connsiteY4" fmla="*/ 10893 h 101109"/>
              <a:gd name="connsiteX0" fmla="*/ 0 w 5393380"/>
              <a:gd name="connsiteY0" fmla="*/ 10893 h 101109"/>
              <a:gd name="connsiteX1" fmla="*/ 5374907 w 5393380"/>
              <a:gd name="connsiteY1" fmla="*/ 0 h 101109"/>
              <a:gd name="connsiteX2" fmla="*/ 5393380 w 5393380"/>
              <a:gd name="connsiteY2" fmla="*/ 85548 h 101109"/>
              <a:gd name="connsiteX3" fmla="*/ 22810 w 5393380"/>
              <a:gd name="connsiteY3" fmla="*/ 101109 h 101109"/>
              <a:gd name="connsiteX4" fmla="*/ 0 w 5393380"/>
              <a:gd name="connsiteY4" fmla="*/ 10893 h 101109"/>
              <a:gd name="connsiteX0" fmla="*/ 0 w 5388249"/>
              <a:gd name="connsiteY0" fmla="*/ 40018 h 101109"/>
              <a:gd name="connsiteX1" fmla="*/ 5369776 w 5388249"/>
              <a:gd name="connsiteY1" fmla="*/ 0 h 101109"/>
              <a:gd name="connsiteX2" fmla="*/ 5388249 w 5388249"/>
              <a:gd name="connsiteY2" fmla="*/ 85548 h 101109"/>
              <a:gd name="connsiteX3" fmla="*/ 17679 w 5388249"/>
              <a:gd name="connsiteY3" fmla="*/ 101109 h 101109"/>
              <a:gd name="connsiteX4" fmla="*/ 0 w 5388249"/>
              <a:gd name="connsiteY4" fmla="*/ 40018 h 101109"/>
              <a:gd name="connsiteX0" fmla="*/ 0 w 5392840"/>
              <a:gd name="connsiteY0" fmla="*/ 24348 h 101109"/>
              <a:gd name="connsiteX1" fmla="*/ 5374367 w 5392840"/>
              <a:gd name="connsiteY1" fmla="*/ 0 h 101109"/>
              <a:gd name="connsiteX2" fmla="*/ 5392840 w 5392840"/>
              <a:gd name="connsiteY2" fmla="*/ 85548 h 101109"/>
              <a:gd name="connsiteX3" fmla="*/ 22270 w 5392840"/>
              <a:gd name="connsiteY3" fmla="*/ 101109 h 101109"/>
              <a:gd name="connsiteX4" fmla="*/ 0 w 5392840"/>
              <a:gd name="connsiteY4" fmla="*/ 24348 h 101109"/>
              <a:gd name="connsiteX0" fmla="*/ 0 w 5392840"/>
              <a:gd name="connsiteY0" fmla="*/ 24348 h 85548"/>
              <a:gd name="connsiteX1" fmla="*/ 5374367 w 5392840"/>
              <a:gd name="connsiteY1" fmla="*/ 0 h 85548"/>
              <a:gd name="connsiteX2" fmla="*/ 5392840 w 5392840"/>
              <a:gd name="connsiteY2" fmla="*/ 85548 h 85548"/>
              <a:gd name="connsiteX3" fmla="*/ 13289 w 5392840"/>
              <a:gd name="connsiteY3" fmla="*/ 78928 h 85548"/>
              <a:gd name="connsiteX4" fmla="*/ 0 w 5392840"/>
              <a:gd name="connsiteY4" fmla="*/ 24348 h 85548"/>
              <a:gd name="connsiteX0" fmla="*/ 1527 w 5394367"/>
              <a:gd name="connsiteY0" fmla="*/ 24348 h 85548"/>
              <a:gd name="connsiteX1" fmla="*/ 5375894 w 5394367"/>
              <a:gd name="connsiteY1" fmla="*/ 0 h 85548"/>
              <a:gd name="connsiteX2" fmla="*/ 5394367 w 5394367"/>
              <a:gd name="connsiteY2" fmla="*/ 85548 h 85548"/>
              <a:gd name="connsiteX3" fmla="*/ 14816 w 5394367"/>
              <a:gd name="connsiteY3" fmla="*/ 78928 h 85548"/>
              <a:gd name="connsiteX4" fmla="*/ 1527 w 5394367"/>
              <a:gd name="connsiteY4" fmla="*/ 24348 h 85548"/>
              <a:gd name="connsiteX0" fmla="*/ 0 w 5392840"/>
              <a:gd name="connsiteY0" fmla="*/ 24348 h 85548"/>
              <a:gd name="connsiteX1" fmla="*/ 5374367 w 5392840"/>
              <a:gd name="connsiteY1" fmla="*/ 0 h 85548"/>
              <a:gd name="connsiteX2" fmla="*/ 5392840 w 5392840"/>
              <a:gd name="connsiteY2" fmla="*/ 85548 h 85548"/>
              <a:gd name="connsiteX3" fmla="*/ 13289 w 5392840"/>
              <a:gd name="connsiteY3" fmla="*/ 78928 h 85548"/>
              <a:gd name="connsiteX4" fmla="*/ 0 w 5392840"/>
              <a:gd name="connsiteY4" fmla="*/ 24348 h 85548"/>
              <a:gd name="connsiteX0" fmla="*/ 0 w 5392840"/>
              <a:gd name="connsiteY0" fmla="*/ 24348 h 101779"/>
              <a:gd name="connsiteX1" fmla="*/ 5374367 w 5392840"/>
              <a:gd name="connsiteY1" fmla="*/ 0 h 101779"/>
              <a:gd name="connsiteX2" fmla="*/ 5392840 w 5392840"/>
              <a:gd name="connsiteY2" fmla="*/ 85548 h 101779"/>
              <a:gd name="connsiteX3" fmla="*/ 19985 w 5392840"/>
              <a:gd name="connsiteY3" fmla="*/ 101779 h 101779"/>
              <a:gd name="connsiteX4" fmla="*/ 0 w 5392840"/>
              <a:gd name="connsiteY4" fmla="*/ 24348 h 101779"/>
              <a:gd name="connsiteX0" fmla="*/ 0 w 5395125"/>
              <a:gd name="connsiteY0" fmla="*/ 25018 h 101779"/>
              <a:gd name="connsiteX1" fmla="*/ 5376652 w 5395125"/>
              <a:gd name="connsiteY1" fmla="*/ 0 h 101779"/>
              <a:gd name="connsiteX2" fmla="*/ 5395125 w 5395125"/>
              <a:gd name="connsiteY2" fmla="*/ 85548 h 101779"/>
              <a:gd name="connsiteX3" fmla="*/ 22270 w 5395125"/>
              <a:gd name="connsiteY3" fmla="*/ 101779 h 101779"/>
              <a:gd name="connsiteX4" fmla="*/ 0 w 5395125"/>
              <a:gd name="connsiteY4" fmla="*/ 25018 h 101779"/>
              <a:gd name="connsiteX0" fmla="*/ 0 w 5395125"/>
              <a:gd name="connsiteY0" fmla="*/ 11307 h 88068"/>
              <a:gd name="connsiteX1" fmla="*/ 5380670 w 5395125"/>
              <a:gd name="connsiteY1" fmla="*/ 0 h 88068"/>
              <a:gd name="connsiteX2" fmla="*/ 5395125 w 5395125"/>
              <a:gd name="connsiteY2" fmla="*/ 71837 h 88068"/>
              <a:gd name="connsiteX3" fmla="*/ 22270 w 5395125"/>
              <a:gd name="connsiteY3" fmla="*/ 88068 h 88068"/>
              <a:gd name="connsiteX4" fmla="*/ 0 w 5395125"/>
              <a:gd name="connsiteY4" fmla="*/ 11307 h 88068"/>
              <a:gd name="connsiteX0" fmla="*/ 0 w 5395125"/>
              <a:gd name="connsiteY0" fmla="*/ 18163 h 94924"/>
              <a:gd name="connsiteX1" fmla="*/ 5378661 w 5395125"/>
              <a:gd name="connsiteY1" fmla="*/ 0 h 94924"/>
              <a:gd name="connsiteX2" fmla="*/ 5395125 w 5395125"/>
              <a:gd name="connsiteY2" fmla="*/ 78693 h 94924"/>
              <a:gd name="connsiteX3" fmla="*/ 22270 w 5395125"/>
              <a:gd name="connsiteY3" fmla="*/ 94924 h 94924"/>
              <a:gd name="connsiteX4" fmla="*/ 0 w 5395125"/>
              <a:gd name="connsiteY4" fmla="*/ 18163 h 94924"/>
              <a:gd name="connsiteX0" fmla="*/ 0 w 5397410"/>
              <a:gd name="connsiteY0" fmla="*/ 18163 h 94924"/>
              <a:gd name="connsiteX1" fmla="*/ 5378661 w 5397410"/>
              <a:gd name="connsiteY1" fmla="*/ 0 h 94924"/>
              <a:gd name="connsiteX2" fmla="*/ 5397410 w 5397410"/>
              <a:gd name="connsiteY2" fmla="*/ 78024 h 94924"/>
              <a:gd name="connsiteX3" fmla="*/ 22270 w 5397410"/>
              <a:gd name="connsiteY3" fmla="*/ 94924 h 94924"/>
              <a:gd name="connsiteX4" fmla="*/ 0 w 5397410"/>
              <a:gd name="connsiteY4" fmla="*/ 18163 h 94924"/>
              <a:gd name="connsiteX0" fmla="*/ 0 w 5397410"/>
              <a:gd name="connsiteY0" fmla="*/ 15877 h 92638"/>
              <a:gd name="connsiteX1" fmla="*/ 5379331 w 5397410"/>
              <a:gd name="connsiteY1" fmla="*/ 0 h 92638"/>
              <a:gd name="connsiteX2" fmla="*/ 5397410 w 5397410"/>
              <a:gd name="connsiteY2" fmla="*/ 75738 h 92638"/>
              <a:gd name="connsiteX3" fmla="*/ 22270 w 5397410"/>
              <a:gd name="connsiteY3" fmla="*/ 92638 h 92638"/>
              <a:gd name="connsiteX4" fmla="*/ 0 w 5397410"/>
              <a:gd name="connsiteY4" fmla="*/ 15877 h 92638"/>
              <a:gd name="connsiteX0" fmla="*/ 0 w 5397410"/>
              <a:gd name="connsiteY0" fmla="*/ 15876 h 92637"/>
              <a:gd name="connsiteX1" fmla="*/ 5379331 w 5397410"/>
              <a:gd name="connsiteY1" fmla="*/ 0 h 92637"/>
              <a:gd name="connsiteX2" fmla="*/ 5397410 w 5397410"/>
              <a:gd name="connsiteY2" fmla="*/ 75737 h 92637"/>
              <a:gd name="connsiteX3" fmla="*/ 22270 w 5397410"/>
              <a:gd name="connsiteY3" fmla="*/ 92637 h 92637"/>
              <a:gd name="connsiteX4" fmla="*/ 0 w 5397410"/>
              <a:gd name="connsiteY4" fmla="*/ 15876 h 9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7410" h="92637">
                <a:moveTo>
                  <a:pt x="0" y="15876"/>
                </a:moveTo>
                <a:lnTo>
                  <a:pt x="5379331" y="0"/>
                </a:lnTo>
                <a:lnTo>
                  <a:pt x="5397410" y="75737"/>
                </a:lnTo>
                <a:lnTo>
                  <a:pt x="22270" y="92637"/>
                </a:lnTo>
                <a:cubicBezTo>
                  <a:pt x="13823" y="60733"/>
                  <a:pt x="4430" y="34069"/>
                  <a:pt x="0" y="15876"/>
                </a:cubicBezTo>
                <a:close/>
              </a:path>
            </a:pathLst>
          </a:custGeom>
          <a:solidFill>
            <a:srgbClr val="EE1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49" name="Rectangle 27"/>
          <p:cNvSpPr/>
          <p:nvPr userDrawn="1"/>
        </p:nvSpPr>
        <p:spPr>
          <a:xfrm rot="6379915">
            <a:off x="2039675" y="2497201"/>
            <a:ext cx="5410132" cy="149097"/>
          </a:xfrm>
          <a:custGeom>
            <a:avLst/>
            <a:gdLst>
              <a:gd name="connsiteX0" fmla="*/ 0 w 6138004"/>
              <a:gd name="connsiteY0" fmla="*/ 0 h 73152"/>
              <a:gd name="connsiteX1" fmla="*/ 6138004 w 6138004"/>
              <a:gd name="connsiteY1" fmla="*/ 0 h 73152"/>
              <a:gd name="connsiteX2" fmla="*/ 6138004 w 6138004"/>
              <a:gd name="connsiteY2" fmla="*/ 73152 h 73152"/>
              <a:gd name="connsiteX3" fmla="*/ 0 w 6138004"/>
              <a:gd name="connsiteY3" fmla="*/ 73152 h 73152"/>
              <a:gd name="connsiteX4" fmla="*/ 0 w 6138004"/>
              <a:gd name="connsiteY4" fmla="*/ 0 h 73152"/>
              <a:gd name="connsiteX0" fmla="*/ 0 w 6138004"/>
              <a:gd name="connsiteY0" fmla="*/ 0 h 89299"/>
              <a:gd name="connsiteX1" fmla="*/ 6138004 w 6138004"/>
              <a:gd name="connsiteY1" fmla="*/ 0 h 89299"/>
              <a:gd name="connsiteX2" fmla="*/ 6138004 w 6138004"/>
              <a:gd name="connsiteY2" fmla="*/ 73152 h 89299"/>
              <a:gd name="connsiteX3" fmla="*/ 390621 w 6138004"/>
              <a:gd name="connsiteY3" fmla="*/ 89299 h 89299"/>
              <a:gd name="connsiteX4" fmla="*/ 0 w 6138004"/>
              <a:gd name="connsiteY4" fmla="*/ 0 h 89299"/>
              <a:gd name="connsiteX0" fmla="*/ 0 w 5767460"/>
              <a:gd name="connsiteY0" fmla="*/ 0 h 91017"/>
              <a:gd name="connsiteX1" fmla="*/ 5767460 w 5767460"/>
              <a:gd name="connsiteY1" fmla="*/ 1718 h 91017"/>
              <a:gd name="connsiteX2" fmla="*/ 5767460 w 5767460"/>
              <a:gd name="connsiteY2" fmla="*/ 74870 h 91017"/>
              <a:gd name="connsiteX3" fmla="*/ 20077 w 5767460"/>
              <a:gd name="connsiteY3" fmla="*/ 91017 h 91017"/>
              <a:gd name="connsiteX4" fmla="*/ 0 w 5767460"/>
              <a:gd name="connsiteY4" fmla="*/ 0 h 91017"/>
              <a:gd name="connsiteX0" fmla="*/ 0 w 5778394"/>
              <a:gd name="connsiteY0" fmla="*/ 1486 h 89299"/>
              <a:gd name="connsiteX1" fmla="*/ 5778394 w 5778394"/>
              <a:gd name="connsiteY1" fmla="*/ 0 h 89299"/>
              <a:gd name="connsiteX2" fmla="*/ 5778394 w 5778394"/>
              <a:gd name="connsiteY2" fmla="*/ 73152 h 89299"/>
              <a:gd name="connsiteX3" fmla="*/ 31011 w 5778394"/>
              <a:gd name="connsiteY3" fmla="*/ 89299 h 89299"/>
              <a:gd name="connsiteX4" fmla="*/ 0 w 5778394"/>
              <a:gd name="connsiteY4" fmla="*/ 1486 h 89299"/>
              <a:gd name="connsiteX0" fmla="*/ 0 w 5778394"/>
              <a:gd name="connsiteY0" fmla="*/ 1486 h 89299"/>
              <a:gd name="connsiteX1" fmla="*/ 5778394 w 5778394"/>
              <a:gd name="connsiteY1" fmla="*/ 0 h 89299"/>
              <a:gd name="connsiteX2" fmla="*/ 5778394 w 5778394"/>
              <a:gd name="connsiteY2" fmla="*/ 73152 h 89299"/>
              <a:gd name="connsiteX3" fmla="*/ 31011 w 5778394"/>
              <a:gd name="connsiteY3" fmla="*/ 89299 h 89299"/>
              <a:gd name="connsiteX4" fmla="*/ 0 w 5778394"/>
              <a:gd name="connsiteY4" fmla="*/ 1486 h 89299"/>
              <a:gd name="connsiteX0" fmla="*/ 0 w 5770193"/>
              <a:gd name="connsiteY0" fmla="*/ 0 h 90216"/>
              <a:gd name="connsiteX1" fmla="*/ 5770193 w 5770193"/>
              <a:gd name="connsiteY1" fmla="*/ 917 h 90216"/>
              <a:gd name="connsiteX2" fmla="*/ 5770193 w 5770193"/>
              <a:gd name="connsiteY2" fmla="*/ 74069 h 90216"/>
              <a:gd name="connsiteX3" fmla="*/ 22810 w 5770193"/>
              <a:gd name="connsiteY3" fmla="*/ 90216 h 90216"/>
              <a:gd name="connsiteX4" fmla="*/ 0 w 5770193"/>
              <a:gd name="connsiteY4" fmla="*/ 0 h 90216"/>
              <a:gd name="connsiteX0" fmla="*/ 0 w 5770193"/>
              <a:gd name="connsiteY0" fmla="*/ 6558 h 96774"/>
              <a:gd name="connsiteX1" fmla="*/ 5370240 w 5770193"/>
              <a:gd name="connsiteY1" fmla="*/ 0 h 96774"/>
              <a:gd name="connsiteX2" fmla="*/ 5770193 w 5770193"/>
              <a:gd name="connsiteY2" fmla="*/ 80627 h 96774"/>
              <a:gd name="connsiteX3" fmla="*/ 22810 w 5770193"/>
              <a:gd name="connsiteY3" fmla="*/ 96774 h 96774"/>
              <a:gd name="connsiteX4" fmla="*/ 0 w 5770193"/>
              <a:gd name="connsiteY4" fmla="*/ 6558 h 96774"/>
              <a:gd name="connsiteX0" fmla="*/ 0 w 5401582"/>
              <a:gd name="connsiteY0" fmla="*/ 6558 h 96774"/>
              <a:gd name="connsiteX1" fmla="*/ 5370240 w 5401582"/>
              <a:gd name="connsiteY1" fmla="*/ 0 h 96774"/>
              <a:gd name="connsiteX2" fmla="*/ 5401582 w 5401582"/>
              <a:gd name="connsiteY2" fmla="*/ 78810 h 96774"/>
              <a:gd name="connsiteX3" fmla="*/ 22810 w 5401582"/>
              <a:gd name="connsiteY3" fmla="*/ 96774 h 96774"/>
              <a:gd name="connsiteX4" fmla="*/ 0 w 5401582"/>
              <a:gd name="connsiteY4" fmla="*/ 6558 h 96774"/>
              <a:gd name="connsiteX0" fmla="*/ 0 w 5401582"/>
              <a:gd name="connsiteY0" fmla="*/ 10893 h 101109"/>
              <a:gd name="connsiteX1" fmla="*/ 5374907 w 5401582"/>
              <a:gd name="connsiteY1" fmla="*/ 0 h 101109"/>
              <a:gd name="connsiteX2" fmla="*/ 5401582 w 5401582"/>
              <a:gd name="connsiteY2" fmla="*/ 83145 h 101109"/>
              <a:gd name="connsiteX3" fmla="*/ 22810 w 5401582"/>
              <a:gd name="connsiteY3" fmla="*/ 101109 h 101109"/>
              <a:gd name="connsiteX4" fmla="*/ 0 w 5401582"/>
              <a:gd name="connsiteY4" fmla="*/ 10893 h 101109"/>
              <a:gd name="connsiteX0" fmla="*/ 0 w 5393380"/>
              <a:gd name="connsiteY0" fmla="*/ 10893 h 101109"/>
              <a:gd name="connsiteX1" fmla="*/ 5374907 w 5393380"/>
              <a:gd name="connsiteY1" fmla="*/ 0 h 101109"/>
              <a:gd name="connsiteX2" fmla="*/ 5393380 w 5393380"/>
              <a:gd name="connsiteY2" fmla="*/ 85548 h 101109"/>
              <a:gd name="connsiteX3" fmla="*/ 22810 w 5393380"/>
              <a:gd name="connsiteY3" fmla="*/ 101109 h 101109"/>
              <a:gd name="connsiteX4" fmla="*/ 0 w 5393380"/>
              <a:gd name="connsiteY4" fmla="*/ 10893 h 101109"/>
              <a:gd name="connsiteX0" fmla="*/ 0 w 5388249"/>
              <a:gd name="connsiteY0" fmla="*/ 40018 h 101109"/>
              <a:gd name="connsiteX1" fmla="*/ 5369776 w 5388249"/>
              <a:gd name="connsiteY1" fmla="*/ 0 h 101109"/>
              <a:gd name="connsiteX2" fmla="*/ 5388249 w 5388249"/>
              <a:gd name="connsiteY2" fmla="*/ 85548 h 101109"/>
              <a:gd name="connsiteX3" fmla="*/ 17679 w 5388249"/>
              <a:gd name="connsiteY3" fmla="*/ 101109 h 101109"/>
              <a:gd name="connsiteX4" fmla="*/ 0 w 5388249"/>
              <a:gd name="connsiteY4" fmla="*/ 40018 h 101109"/>
              <a:gd name="connsiteX0" fmla="*/ 0 w 5392840"/>
              <a:gd name="connsiteY0" fmla="*/ 24348 h 101109"/>
              <a:gd name="connsiteX1" fmla="*/ 5374367 w 5392840"/>
              <a:gd name="connsiteY1" fmla="*/ 0 h 101109"/>
              <a:gd name="connsiteX2" fmla="*/ 5392840 w 5392840"/>
              <a:gd name="connsiteY2" fmla="*/ 85548 h 101109"/>
              <a:gd name="connsiteX3" fmla="*/ 22270 w 5392840"/>
              <a:gd name="connsiteY3" fmla="*/ 101109 h 101109"/>
              <a:gd name="connsiteX4" fmla="*/ 0 w 5392840"/>
              <a:gd name="connsiteY4" fmla="*/ 24348 h 101109"/>
              <a:gd name="connsiteX0" fmla="*/ 0 w 5392840"/>
              <a:gd name="connsiteY0" fmla="*/ 24348 h 85548"/>
              <a:gd name="connsiteX1" fmla="*/ 5374367 w 5392840"/>
              <a:gd name="connsiteY1" fmla="*/ 0 h 85548"/>
              <a:gd name="connsiteX2" fmla="*/ 5392840 w 5392840"/>
              <a:gd name="connsiteY2" fmla="*/ 85548 h 85548"/>
              <a:gd name="connsiteX3" fmla="*/ 13289 w 5392840"/>
              <a:gd name="connsiteY3" fmla="*/ 78928 h 85548"/>
              <a:gd name="connsiteX4" fmla="*/ 0 w 5392840"/>
              <a:gd name="connsiteY4" fmla="*/ 24348 h 85548"/>
              <a:gd name="connsiteX0" fmla="*/ 1527 w 5394367"/>
              <a:gd name="connsiteY0" fmla="*/ 24348 h 85548"/>
              <a:gd name="connsiteX1" fmla="*/ 5375894 w 5394367"/>
              <a:gd name="connsiteY1" fmla="*/ 0 h 85548"/>
              <a:gd name="connsiteX2" fmla="*/ 5394367 w 5394367"/>
              <a:gd name="connsiteY2" fmla="*/ 85548 h 85548"/>
              <a:gd name="connsiteX3" fmla="*/ 14816 w 5394367"/>
              <a:gd name="connsiteY3" fmla="*/ 78928 h 85548"/>
              <a:gd name="connsiteX4" fmla="*/ 1527 w 5394367"/>
              <a:gd name="connsiteY4" fmla="*/ 24348 h 85548"/>
              <a:gd name="connsiteX0" fmla="*/ 0 w 5392840"/>
              <a:gd name="connsiteY0" fmla="*/ 24348 h 85548"/>
              <a:gd name="connsiteX1" fmla="*/ 5374367 w 5392840"/>
              <a:gd name="connsiteY1" fmla="*/ 0 h 85548"/>
              <a:gd name="connsiteX2" fmla="*/ 5392840 w 5392840"/>
              <a:gd name="connsiteY2" fmla="*/ 85548 h 85548"/>
              <a:gd name="connsiteX3" fmla="*/ 13289 w 5392840"/>
              <a:gd name="connsiteY3" fmla="*/ 78928 h 85548"/>
              <a:gd name="connsiteX4" fmla="*/ 0 w 5392840"/>
              <a:gd name="connsiteY4" fmla="*/ 24348 h 85548"/>
              <a:gd name="connsiteX0" fmla="*/ 0 w 5392840"/>
              <a:gd name="connsiteY0" fmla="*/ 24348 h 101779"/>
              <a:gd name="connsiteX1" fmla="*/ 5374367 w 5392840"/>
              <a:gd name="connsiteY1" fmla="*/ 0 h 101779"/>
              <a:gd name="connsiteX2" fmla="*/ 5392840 w 5392840"/>
              <a:gd name="connsiteY2" fmla="*/ 85548 h 101779"/>
              <a:gd name="connsiteX3" fmla="*/ 19985 w 5392840"/>
              <a:gd name="connsiteY3" fmla="*/ 101779 h 101779"/>
              <a:gd name="connsiteX4" fmla="*/ 0 w 5392840"/>
              <a:gd name="connsiteY4" fmla="*/ 24348 h 101779"/>
              <a:gd name="connsiteX0" fmla="*/ 0 w 5395125"/>
              <a:gd name="connsiteY0" fmla="*/ 25018 h 101779"/>
              <a:gd name="connsiteX1" fmla="*/ 5376652 w 5395125"/>
              <a:gd name="connsiteY1" fmla="*/ 0 h 101779"/>
              <a:gd name="connsiteX2" fmla="*/ 5395125 w 5395125"/>
              <a:gd name="connsiteY2" fmla="*/ 85548 h 101779"/>
              <a:gd name="connsiteX3" fmla="*/ 22270 w 5395125"/>
              <a:gd name="connsiteY3" fmla="*/ 101779 h 101779"/>
              <a:gd name="connsiteX4" fmla="*/ 0 w 5395125"/>
              <a:gd name="connsiteY4" fmla="*/ 25018 h 101779"/>
              <a:gd name="connsiteX0" fmla="*/ 0 w 5395125"/>
              <a:gd name="connsiteY0" fmla="*/ 11307 h 88068"/>
              <a:gd name="connsiteX1" fmla="*/ 5380670 w 5395125"/>
              <a:gd name="connsiteY1" fmla="*/ 0 h 88068"/>
              <a:gd name="connsiteX2" fmla="*/ 5395125 w 5395125"/>
              <a:gd name="connsiteY2" fmla="*/ 71837 h 88068"/>
              <a:gd name="connsiteX3" fmla="*/ 22270 w 5395125"/>
              <a:gd name="connsiteY3" fmla="*/ 88068 h 88068"/>
              <a:gd name="connsiteX4" fmla="*/ 0 w 5395125"/>
              <a:gd name="connsiteY4" fmla="*/ 11307 h 88068"/>
              <a:gd name="connsiteX0" fmla="*/ 0 w 5395125"/>
              <a:gd name="connsiteY0" fmla="*/ 18163 h 94924"/>
              <a:gd name="connsiteX1" fmla="*/ 5378661 w 5395125"/>
              <a:gd name="connsiteY1" fmla="*/ 0 h 94924"/>
              <a:gd name="connsiteX2" fmla="*/ 5395125 w 5395125"/>
              <a:gd name="connsiteY2" fmla="*/ 78693 h 94924"/>
              <a:gd name="connsiteX3" fmla="*/ 22270 w 5395125"/>
              <a:gd name="connsiteY3" fmla="*/ 94924 h 94924"/>
              <a:gd name="connsiteX4" fmla="*/ 0 w 5395125"/>
              <a:gd name="connsiteY4" fmla="*/ 18163 h 94924"/>
              <a:gd name="connsiteX0" fmla="*/ 0 w 5397410"/>
              <a:gd name="connsiteY0" fmla="*/ 18163 h 94924"/>
              <a:gd name="connsiteX1" fmla="*/ 5378661 w 5397410"/>
              <a:gd name="connsiteY1" fmla="*/ 0 h 94924"/>
              <a:gd name="connsiteX2" fmla="*/ 5397410 w 5397410"/>
              <a:gd name="connsiteY2" fmla="*/ 78024 h 94924"/>
              <a:gd name="connsiteX3" fmla="*/ 22270 w 5397410"/>
              <a:gd name="connsiteY3" fmla="*/ 94924 h 94924"/>
              <a:gd name="connsiteX4" fmla="*/ 0 w 5397410"/>
              <a:gd name="connsiteY4" fmla="*/ 18163 h 94924"/>
              <a:gd name="connsiteX0" fmla="*/ 0 w 5397410"/>
              <a:gd name="connsiteY0" fmla="*/ 15877 h 92638"/>
              <a:gd name="connsiteX1" fmla="*/ 5379331 w 5397410"/>
              <a:gd name="connsiteY1" fmla="*/ 0 h 92638"/>
              <a:gd name="connsiteX2" fmla="*/ 5397410 w 5397410"/>
              <a:gd name="connsiteY2" fmla="*/ 75738 h 92638"/>
              <a:gd name="connsiteX3" fmla="*/ 22270 w 5397410"/>
              <a:gd name="connsiteY3" fmla="*/ 92638 h 92638"/>
              <a:gd name="connsiteX4" fmla="*/ 0 w 5397410"/>
              <a:gd name="connsiteY4" fmla="*/ 15877 h 92638"/>
              <a:gd name="connsiteX0" fmla="*/ 0 w 5397410"/>
              <a:gd name="connsiteY0" fmla="*/ 15876 h 92637"/>
              <a:gd name="connsiteX1" fmla="*/ 5379331 w 5397410"/>
              <a:gd name="connsiteY1" fmla="*/ 0 h 92637"/>
              <a:gd name="connsiteX2" fmla="*/ 5397410 w 5397410"/>
              <a:gd name="connsiteY2" fmla="*/ 75737 h 92637"/>
              <a:gd name="connsiteX3" fmla="*/ 22270 w 5397410"/>
              <a:gd name="connsiteY3" fmla="*/ 92637 h 92637"/>
              <a:gd name="connsiteX4" fmla="*/ 0 w 5397410"/>
              <a:gd name="connsiteY4" fmla="*/ 15876 h 92637"/>
              <a:gd name="connsiteX0" fmla="*/ 0 w 5410132"/>
              <a:gd name="connsiteY0" fmla="*/ 0 h 120179"/>
              <a:gd name="connsiteX1" fmla="*/ 5392053 w 5410132"/>
              <a:gd name="connsiteY1" fmla="*/ 27542 h 120179"/>
              <a:gd name="connsiteX2" fmla="*/ 5410132 w 5410132"/>
              <a:gd name="connsiteY2" fmla="*/ 103279 h 120179"/>
              <a:gd name="connsiteX3" fmla="*/ 34992 w 5410132"/>
              <a:gd name="connsiteY3" fmla="*/ 120179 h 120179"/>
              <a:gd name="connsiteX4" fmla="*/ 0 w 5410132"/>
              <a:gd name="connsiteY4" fmla="*/ 0 h 120179"/>
              <a:gd name="connsiteX0" fmla="*/ 0 w 5410132"/>
              <a:gd name="connsiteY0" fmla="*/ 28918 h 149097"/>
              <a:gd name="connsiteX1" fmla="*/ 5373028 w 5410132"/>
              <a:gd name="connsiteY1" fmla="*/ 0 h 149097"/>
              <a:gd name="connsiteX2" fmla="*/ 5410132 w 5410132"/>
              <a:gd name="connsiteY2" fmla="*/ 132197 h 149097"/>
              <a:gd name="connsiteX3" fmla="*/ 34992 w 5410132"/>
              <a:gd name="connsiteY3" fmla="*/ 149097 h 149097"/>
              <a:gd name="connsiteX4" fmla="*/ 0 w 5410132"/>
              <a:gd name="connsiteY4" fmla="*/ 28918 h 149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0132" h="149097">
                <a:moveTo>
                  <a:pt x="0" y="28918"/>
                </a:moveTo>
                <a:lnTo>
                  <a:pt x="5373028" y="0"/>
                </a:lnTo>
                <a:lnTo>
                  <a:pt x="5410132" y="132197"/>
                </a:lnTo>
                <a:lnTo>
                  <a:pt x="34992" y="149097"/>
                </a:lnTo>
                <a:cubicBezTo>
                  <a:pt x="26545" y="117193"/>
                  <a:pt x="4430" y="47111"/>
                  <a:pt x="0" y="28918"/>
                </a:cubicBezTo>
                <a:close/>
              </a:path>
            </a:pathLst>
          </a:custGeom>
          <a:solidFill>
            <a:srgbClr val="1447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27448" y="2980944"/>
            <a:ext cx="4242816" cy="1645920"/>
          </a:xfrm>
        </p:spPr>
        <p:txBody>
          <a:bodyPr anchor="t">
            <a:normAutofit/>
          </a:bodyPr>
          <a:lstStyle>
            <a:lvl1pPr algn="ctr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7448" y="4050792"/>
            <a:ext cx="4242816" cy="969264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graphicFrame>
        <p:nvGraphicFramePr>
          <p:cNvPr id="21" name="Diagram 20"/>
          <p:cNvGraphicFramePr/>
          <p:nvPr userDrawn="1">
            <p:extLst>
              <p:ext uri="{D42A27DB-BD31-4B8C-83A1-F6EECF244321}">
                <p14:modId xmlns:p14="http://schemas.microsoft.com/office/powerpoint/2010/main" val="421639496"/>
              </p:ext>
            </p:extLst>
          </p:nvPr>
        </p:nvGraphicFramePr>
        <p:xfrm>
          <a:off x="5365150" y="1261679"/>
          <a:ext cx="3460801" cy="6283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10562500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MP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" y="0"/>
            <a:ext cx="9145829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3151573"/>
            <a:ext cx="9144000" cy="1615736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363" y="3181177"/>
            <a:ext cx="8451850" cy="75738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363" y="3846457"/>
            <a:ext cx="8451850" cy="4935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graphicFrame>
        <p:nvGraphicFramePr>
          <p:cNvPr id="13" name="Diagram 12"/>
          <p:cNvGraphicFramePr/>
          <p:nvPr userDrawn="1">
            <p:extLst>
              <p:ext uri="{D42A27DB-BD31-4B8C-83A1-F6EECF244321}">
                <p14:modId xmlns:p14="http://schemas.microsoft.com/office/powerpoint/2010/main" val="1376109654"/>
              </p:ext>
            </p:extLst>
          </p:nvPr>
        </p:nvGraphicFramePr>
        <p:xfrm>
          <a:off x="395925" y="291353"/>
          <a:ext cx="3026725" cy="9278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889549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1473" y="978975"/>
            <a:ext cx="4129087" cy="3754950"/>
          </a:xfrm>
        </p:spPr>
        <p:txBody>
          <a:bodyPr lIns="0"/>
          <a:lstStyle>
            <a:lvl1pPr marL="230188" indent="-230188"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978975"/>
            <a:ext cx="4125913" cy="3754950"/>
          </a:xfrm>
        </p:spPr>
        <p:txBody>
          <a:bodyPr lIns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F7DF4-1FA1-454C-96A2-9D4EA3F1E6FE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27C0B-57E8-470C-889C-315E741D05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7147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1473" y="978975"/>
            <a:ext cx="4129087" cy="3754950"/>
          </a:xfrm>
        </p:spPr>
        <p:txBody>
          <a:bodyPr lIns="0"/>
          <a:lstStyle>
            <a:lvl1pPr marL="230188" indent="-230188"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978975"/>
            <a:ext cx="4125913" cy="3754950"/>
          </a:xfrm>
        </p:spPr>
        <p:txBody>
          <a:bodyPr lIns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F7DF4-1FA1-454C-96A2-9D4EA3F1E6FE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27C0B-57E8-470C-889C-315E741D059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1735" y="-18662"/>
            <a:ext cx="7690777" cy="58189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60925" y="445470"/>
            <a:ext cx="845820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0827427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1473" y="978975"/>
            <a:ext cx="4129087" cy="3754950"/>
          </a:xfrm>
        </p:spPr>
        <p:txBody>
          <a:bodyPr lIns="0"/>
          <a:lstStyle>
            <a:lvl1pPr marL="230188" indent="-230188"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978975"/>
            <a:ext cx="4125913" cy="3754950"/>
          </a:xfrm>
        </p:spPr>
        <p:txBody>
          <a:bodyPr lIns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F7DF4-1FA1-454C-96A2-9D4EA3F1E6FE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27C0B-57E8-470C-889C-315E741D059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61735" y="30778"/>
            <a:ext cx="7690777" cy="857250"/>
          </a:xfrm>
        </p:spPr>
        <p:txBody>
          <a:bodyPr/>
          <a:lstStyle>
            <a:lvl1pPr>
              <a:lnSpc>
                <a:spcPts val="2600"/>
              </a:lnSpc>
              <a:defRPr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</p:spTree>
    <p:extLst>
      <p:ext uri="{BB962C8B-B14F-4D97-AF65-F5344CB8AC3E}">
        <p14:creationId xmlns:p14="http://schemas.microsoft.com/office/powerpoint/2010/main" val="11947338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948" y="-18288"/>
            <a:ext cx="7711871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6713" y="975087"/>
            <a:ext cx="4130675" cy="382372"/>
          </a:xfrm>
        </p:spPr>
        <p:txBody>
          <a:bodyPr lIns="0"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6713" y="1414021"/>
            <a:ext cx="4130675" cy="3300853"/>
          </a:xfrm>
        </p:spPr>
        <p:txBody>
          <a:bodyPr lIns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975087"/>
            <a:ext cx="4129087" cy="38237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414021"/>
            <a:ext cx="4129087" cy="330085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3456C-603C-4015-990A-830DFF089803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27C0B-57E8-470C-889C-315E741D05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5802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1338" y="1069113"/>
            <a:ext cx="4940604" cy="3645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D8A9F-9713-4EB1-B464-B203A1C4A362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27C0B-57E8-470C-889C-315E741D05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977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35" y="-18662"/>
            <a:ext cx="7690777" cy="58189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0BFC-A020-4B59-81B5-21C157B8DB79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27C0B-57E8-470C-889C-315E741D05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60925" y="445470"/>
            <a:ext cx="845820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57772" y="979597"/>
            <a:ext cx="8548047" cy="3754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73676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87461-EACE-4E33-A43D-795C5F9CE025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27C0B-57E8-470C-889C-315E741D05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7321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_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A9827C0B-57E8-470C-889C-315E741D05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7216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_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A9827C0B-57E8-470C-889C-315E741D059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" y="0"/>
            <a:ext cx="9143703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-14410" y="3870267"/>
            <a:ext cx="9154447" cy="978195"/>
            <a:chOff x="-14410" y="3320773"/>
            <a:chExt cx="9154447" cy="1422677"/>
          </a:xfrm>
        </p:grpSpPr>
        <p:sp>
          <p:nvSpPr>
            <p:cNvPr id="12" name="Rectangle 11"/>
            <p:cNvSpPr/>
            <p:nvPr userDrawn="1"/>
          </p:nvSpPr>
          <p:spPr>
            <a:xfrm>
              <a:off x="-14409" y="3325161"/>
              <a:ext cx="9141466" cy="1407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-14410" y="3403436"/>
              <a:ext cx="9154447" cy="1248043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-14409" y="3320773"/>
              <a:ext cx="9142258" cy="4571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-14409" y="4697731"/>
              <a:ext cx="9142258" cy="4571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665564" y="3991831"/>
            <a:ext cx="7772400" cy="656167"/>
          </a:xfrm>
        </p:spPr>
        <p:txBody>
          <a:bodyPr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b="1" kern="1200" cap="none" baseline="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3599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lank_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2" y="0"/>
            <a:ext cx="9143623" cy="51435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A9827C0B-57E8-470C-889C-315E741D0591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-14410" y="3870267"/>
            <a:ext cx="9154447" cy="978195"/>
            <a:chOff x="-14410" y="3320773"/>
            <a:chExt cx="9154447" cy="1422677"/>
          </a:xfrm>
        </p:grpSpPr>
        <p:sp>
          <p:nvSpPr>
            <p:cNvPr id="4" name="Rectangle 3"/>
            <p:cNvSpPr/>
            <p:nvPr userDrawn="1"/>
          </p:nvSpPr>
          <p:spPr>
            <a:xfrm>
              <a:off x="-14409" y="3325161"/>
              <a:ext cx="9141466" cy="1407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-14410" y="3403436"/>
              <a:ext cx="9154447" cy="1248043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-14409" y="3320773"/>
              <a:ext cx="9142258" cy="4571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-14409" y="4697731"/>
              <a:ext cx="9142258" cy="4571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65564" y="3991831"/>
            <a:ext cx="7772400" cy="656167"/>
          </a:xfrm>
        </p:spPr>
        <p:txBody>
          <a:bodyPr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b="1" kern="1200" cap="none" baseline="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15240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Blank_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A9827C0B-57E8-470C-889C-315E741D059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9625" y="4715937"/>
            <a:ext cx="4526280" cy="4270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2"/>
          <a:stretch/>
        </p:blipFill>
        <p:spPr>
          <a:xfrm>
            <a:off x="-1" y="0"/>
            <a:ext cx="4530725" cy="51429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3"/>
          <a:stretch/>
        </p:blipFill>
        <p:spPr>
          <a:xfrm>
            <a:off x="4619625" y="-30975"/>
            <a:ext cx="4524375" cy="4746915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-14410" y="3870267"/>
            <a:ext cx="9154447" cy="978195"/>
            <a:chOff x="-14410" y="3320773"/>
            <a:chExt cx="9154447" cy="1422677"/>
          </a:xfrm>
        </p:grpSpPr>
        <p:sp>
          <p:nvSpPr>
            <p:cNvPr id="4" name="Rectangle 3"/>
            <p:cNvSpPr/>
            <p:nvPr userDrawn="1"/>
          </p:nvSpPr>
          <p:spPr>
            <a:xfrm>
              <a:off x="-14409" y="3325161"/>
              <a:ext cx="9141466" cy="1407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-14410" y="3403436"/>
              <a:ext cx="9154447" cy="1248043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-14409" y="3320773"/>
              <a:ext cx="9142258" cy="4571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-14409" y="4697731"/>
              <a:ext cx="9142258" cy="4571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65564" y="3991831"/>
            <a:ext cx="7772400" cy="656167"/>
          </a:xfrm>
        </p:spPr>
        <p:txBody>
          <a:bodyPr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b="1" kern="1200" cap="none" baseline="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55324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Blank_No LOG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A9827C0B-57E8-470C-889C-315E741D0591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-14410" y="3870267"/>
            <a:ext cx="9154447" cy="978195"/>
            <a:chOff x="-14410" y="3320773"/>
            <a:chExt cx="9154447" cy="1422677"/>
          </a:xfrm>
        </p:grpSpPr>
        <p:sp>
          <p:nvSpPr>
            <p:cNvPr id="4" name="Rectangle 3"/>
            <p:cNvSpPr/>
            <p:nvPr userDrawn="1"/>
          </p:nvSpPr>
          <p:spPr>
            <a:xfrm>
              <a:off x="-14409" y="3325161"/>
              <a:ext cx="9141466" cy="1407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-14410" y="3403436"/>
              <a:ext cx="9154447" cy="1248043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-14409" y="3320773"/>
              <a:ext cx="9142258" cy="4571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-14409" y="4697731"/>
              <a:ext cx="9142258" cy="4571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65564" y="3991831"/>
            <a:ext cx="7772400" cy="656167"/>
          </a:xfrm>
        </p:spPr>
        <p:txBody>
          <a:bodyPr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b="1" kern="1200" cap="none" baseline="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672" y="1994085"/>
            <a:ext cx="4529328" cy="17861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095"/>
            <a:ext cx="4529328" cy="178612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5009"/>
            <a:ext cx="4529328" cy="17842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672" y="116018"/>
            <a:ext cx="4529328" cy="178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2581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ub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35" y="0"/>
            <a:ext cx="7690777" cy="58189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2D849-E7AC-4C36-B1AF-E341059041CB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60925" y="464132"/>
            <a:ext cx="845820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800" b="0" i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ts val="0"/>
              </a:spcBef>
              <a:buClr>
                <a:srgbClr val="C00000"/>
              </a:buClr>
              <a:buFontTx/>
              <a:buNone/>
            </a:pPr>
            <a:r>
              <a:rPr lang="en-US" dirty="0"/>
              <a:t>Subtitle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64166" y="1069113"/>
            <a:ext cx="8548047" cy="3645762"/>
          </a:xfrm>
        </p:spPr>
        <p:txBody>
          <a:bodyPr>
            <a:normAutofit/>
          </a:bodyPr>
          <a:lstStyle>
            <a:lvl1pPr marR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Tx/>
              <a:tabLst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R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Tx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R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Tx/>
              <a:tabLst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R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Tx/>
              <a:tabLst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R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Tx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233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Line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1735" y="27715"/>
            <a:ext cx="7690777" cy="857250"/>
          </a:xfrm>
        </p:spPr>
        <p:txBody>
          <a:bodyPr/>
          <a:lstStyle>
            <a:lvl1pPr>
              <a:lnSpc>
                <a:spcPts val="2600"/>
              </a:lnSpc>
              <a:defRPr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AED9C-09EF-48A5-8AFF-191CB397976D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27C0B-57E8-470C-889C-315E741D05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988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35" y="-18288"/>
            <a:ext cx="7690777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EC374-5FC3-445D-A500-81BC6A574ED6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27C0B-57E8-470C-889C-315E741D05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815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35" y="-18662"/>
            <a:ext cx="7690777" cy="58189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0BFC-A020-4B59-81B5-21C157B8DB79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27C0B-57E8-470C-889C-315E741D05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60925" y="445470"/>
            <a:ext cx="845820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65593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Line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1735" y="21351"/>
            <a:ext cx="7690777" cy="857250"/>
          </a:xfrm>
        </p:spPr>
        <p:txBody>
          <a:bodyPr/>
          <a:lstStyle>
            <a:lvl1pPr>
              <a:lnSpc>
                <a:spcPts val="2600"/>
              </a:lnSpc>
              <a:defRPr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AED9C-09EF-48A5-8AFF-191CB397976D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27C0B-57E8-470C-889C-315E741D05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948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56893" cy="51511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5363" y="3562560"/>
            <a:ext cx="6546850" cy="757382"/>
          </a:xfrm>
        </p:spPr>
        <p:txBody>
          <a:bodyPr>
            <a:normAutofit/>
          </a:bodyPr>
          <a:lstStyle>
            <a:lvl1pPr algn="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5363" y="4227840"/>
            <a:ext cx="6546850" cy="493568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86753-1C07-49A8-A474-9B524F5D0E03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27C0B-57E8-470C-889C-315E741D0591}" type="slidenum">
              <a:rPr lang="en-US" smtClean="0"/>
              <a:t>‹#›</a:t>
            </a:fld>
            <a:endParaRPr lang="en-US" dirty="0"/>
          </a:p>
        </p:txBody>
      </p:sp>
      <p:graphicFrame>
        <p:nvGraphicFramePr>
          <p:cNvPr id="8" name="Diagram 7"/>
          <p:cNvGraphicFramePr/>
          <p:nvPr userDrawn="1">
            <p:extLst>
              <p:ext uri="{D42A27DB-BD31-4B8C-83A1-F6EECF244321}">
                <p14:modId xmlns:p14="http://schemas.microsoft.com/office/powerpoint/2010/main" val="857428038"/>
              </p:ext>
            </p:extLst>
          </p:nvPr>
        </p:nvGraphicFramePr>
        <p:xfrm>
          <a:off x="511223" y="3591249"/>
          <a:ext cx="1506284" cy="1076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9381762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27C0B-57E8-470C-889C-315E741D0591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3151573"/>
            <a:ext cx="9144000" cy="1615736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7739" y="3340189"/>
            <a:ext cx="4814474" cy="757382"/>
          </a:xfrm>
        </p:spPr>
        <p:txBody>
          <a:bodyPr/>
          <a:lstStyle>
            <a:lvl1pPr algn="r">
              <a:defRPr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97739" y="4005469"/>
            <a:ext cx="4814474" cy="493568"/>
          </a:xfrm>
        </p:spPr>
        <p:txBody>
          <a:bodyPr/>
          <a:lstStyle>
            <a:lvl1pPr marL="0" indent="0" algn="r">
              <a:buNone/>
              <a:defRPr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86753-1C07-49A8-A474-9B524F5D0E03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16" name="Diagram 15"/>
          <p:cNvGraphicFramePr/>
          <p:nvPr userDrawn="1">
            <p:extLst>
              <p:ext uri="{D42A27DB-BD31-4B8C-83A1-F6EECF244321}">
                <p14:modId xmlns:p14="http://schemas.microsoft.com/office/powerpoint/2010/main" val="4220480268"/>
              </p:ext>
            </p:extLst>
          </p:nvPr>
        </p:nvGraphicFramePr>
        <p:xfrm>
          <a:off x="250036" y="3597271"/>
          <a:ext cx="3667526" cy="665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7711896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86753-1C07-49A8-A474-9B524F5D0E03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27C0B-57E8-470C-889C-315E741D0591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5" y="0"/>
            <a:ext cx="9144000" cy="515111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3151573"/>
            <a:ext cx="9144000" cy="1615736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363" y="3181177"/>
            <a:ext cx="8451850" cy="75738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363" y="3846457"/>
            <a:ext cx="8451850" cy="4935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graphicFrame>
        <p:nvGraphicFramePr>
          <p:cNvPr id="15" name="Diagram 14"/>
          <p:cNvGraphicFramePr/>
          <p:nvPr userDrawn="1">
            <p:extLst>
              <p:ext uri="{D42A27DB-BD31-4B8C-83A1-F6EECF244321}">
                <p14:modId xmlns:p14="http://schemas.microsoft.com/office/powerpoint/2010/main" val="3770477593"/>
              </p:ext>
            </p:extLst>
          </p:nvPr>
        </p:nvGraphicFramePr>
        <p:xfrm>
          <a:off x="351627" y="230228"/>
          <a:ext cx="3381060" cy="613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7447437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diagramLayout" Target="../diagrams/layout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microsoft.com/office/2007/relationships/diagramDrawing" Target="../diagrams/drawing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diagramData" Target="../diagrams/data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diagramColors" Target="../diagrams/colors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Relationship Id="rId30" Type="http://schemas.openxmlformats.org/officeDocument/2006/relationships/diagramQuickStyle" Target="../diagrams/quickStyl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5775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2E48E7-BB46-4A7D-B1D2-7AF41AB0FA37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57750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4854011"/>
            <a:ext cx="9144000" cy="289489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795260"/>
            <a:ext cx="9144000" cy="36576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"/>
            <a:ext cx="9144000" cy="834100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853699"/>
            <a:ext cx="9144000" cy="36576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735" y="-18662"/>
            <a:ext cx="769077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772" y="980625"/>
            <a:ext cx="8548047" cy="3753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42036" y="4859623"/>
            <a:ext cx="46642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A9827C0B-57E8-470C-889C-315E741D0591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12" name="Diagram 11"/>
          <p:cNvGraphicFramePr/>
          <p:nvPr userDrawn="1">
            <p:extLst>
              <p:ext uri="{D42A27DB-BD31-4B8C-83A1-F6EECF244321}">
                <p14:modId xmlns:p14="http://schemas.microsoft.com/office/powerpoint/2010/main" val="3137249720"/>
              </p:ext>
            </p:extLst>
          </p:nvPr>
        </p:nvGraphicFramePr>
        <p:xfrm>
          <a:off x="8189120" y="204157"/>
          <a:ext cx="719138" cy="4768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" r:lo="rId29" r:qs="rId30" r:cs="rId31"/>
          </a:graphicData>
        </a:graphic>
      </p:graphicFrame>
    </p:spTree>
    <p:extLst>
      <p:ext uri="{BB962C8B-B14F-4D97-AF65-F5344CB8AC3E}">
        <p14:creationId xmlns:p14="http://schemas.microsoft.com/office/powerpoint/2010/main" val="334616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8" r:id="rId2"/>
    <p:sldLayoutId id="2147483657" r:id="rId3"/>
    <p:sldLayoutId id="2147483654" r:id="rId4"/>
    <p:sldLayoutId id="2147483660" r:id="rId5"/>
    <p:sldLayoutId id="2147483661" r:id="rId6"/>
    <p:sldLayoutId id="2147483649" r:id="rId7"/>
    <p:sldLayoutId id="2147483676" r:id="rId8"/>
    <p:sldLayoutId id="2147483664" r:id="rId9"/>
    <p:sldLayoutId id="2147483665" r:id="rId10"/>
    <p:sldLayoutId id="2147483673" r:id="rId11"/>
    <p:sldLayoutId id="2147483675" r:id="rId12"/>
    <p:sldLayoutId id="2147483666" r:id="rId13"/>
    <p:sldLayoutId id="2147483667" r:id="rId14"/>
    <p:sldLayoutId id="2147483652" r:id="rId15"/>
    <p:sldLayoutId id="2147483662" r:id="rId16"/>
    <p:sldLayoutId id="2147483663" r:id="rId17"/>
    <p:sldLayoutId id="2147483653" r:id="rId18"/>
    <p:sldLayoutId id="2147483659" r:id="rId19"/>
    <p:sldLayoutId id="2147483655" r:id="rId20"/>
    <p:sldLayoutId id="2147483656" r:id="rId21"/>
    <p:sldLayoutId id="2147483669" r:id="rId22"/>
    <p:sldLayoutId id="2147483670" r:id="rId23"/>
    <p:sldLayoutId id="2147483671" r:id="rId24"/>
    <p:sldLayoutId id="2147483672" r:id="rId25"/>
    <p:sldLayoutId id="2147483677" r:id="rId26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30188" indent="-230188" algn="l" defTabSz="914400" rtl="0" eaLnBrk="1" latinLnBrk="0" hangingPunct="1">
        <a:spcBef>
          <a:spcPts val="600"/>
        </a:spcBef>
        <a:buClr>
          <a:srgbClr val="C00000"/>
        </a:buClr>
        <a:buFont typeface="Wingdings" panose="05000000000000000000" pitchFamily="2" charset="2"/>
        <a:buChar char="l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7525" indent="-176213" algn="l" defTabSz="914400" rtl="0" eaLnBrk="1" latinLnBrk="0" hangingPunct="1">
        <a:spcBef>
          <a:spcPts val="600"/>
        </a:spcBef>
        <a:buClr>
          <a:srgbClr val="C00000"/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4213" indent="-111125" algn="l" defTabSz="914400" rtl="0" eaLnBrk="1" latinLnBrk="0" hangingPunct="1">
        <a:spcBef>
          <a:spcPts val="600"/>
        </a:spcBef>
        <a:buClr>
          <a:srgbClr val="C00000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76213" algn="l" defTabSz="914400" rtl="0" eaLnBrk="1" latinLnBrk="0" hangingPunct="1">
        <a:spcBef>
          <a:spcPts val="600"/>
        </a:spcBef>
        <a:buClr>
          <a:srgbClr val="C00000"/>
        </a:buClr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4588" indent="-174625" algn="l" defTabSz="914400" rtl="0" eaLnBrk="1" latinLnBrk="0" hangingPunct="1">
        <a:spcBef>
          <a:spcPts val="600"/>
        </a:spcBef>
        <a:buClr>
          <a:srgbClr val="C00000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yh6c8hs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rhumes@marathonpetroleum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F6AC5-EF9C-4FEA-9134-64016BD1B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590FBA2-6E6D-4206-B2D1-C2C9B8DA33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6673720"/>
              </p:ext>
            </p:extLst>
          </p:nvPr>
        </p:nvGraphicFramePr>
        <p:xfrm>
          <a:off x="261736" y="941527"/>
          <a:ext cx="8646728" cy="3786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6664">
                  <a:extLst>
                    <a:ext uri="{9D8B030D-6E8A-4147-A177-3AD203B41FA5}">
                      <a16:colId xmlns:a16="http://schemas.microsoft.com/office/drawing/2014/main" val="4292709424"/>
                    </a:ext>
                  </a:extLst>
                </a:gridCol>
                <a:gridCol w="6470064">
                  <a:extLst>
                    <a:ext uri="{9D8B030D-6E8A-4147-A177-3AD203B41FA5}">
                      <a16:colId xmlns:a16="http://schemas.microsoft.com/office/drawing/2014/main" val="331181475"/>
                    </a:ext>
                  </a:extLst>
                </a:gridCol>
              </a:tblGrid>
              <a:tr h="30861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BM Plex Sans" panose="020B0604020202020204" charset="0"/>
                        </a:rPr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BM Plex Sans" panose="020B0604020202020204" charset="0"/>
                        </a:rPr>
                        <a:t>Minimum MPC Qualifications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901717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BM Plex Sans" panose="020B0604020202020204" charset="0"/>
                        </a:rPr>
                        <a:t>Event Registration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BM Plex Sans" panose="020B0604020202020204" charset="0"/>
                        </a:rPr>
                        <a:t>RSVP in YELLO for “CONNECTED” MPC Bridge Program Event </a:t>
                      </a:r>
                      <a:r>
                        <a:rPr lang="en-US" sz="1400" dirty="0">
                          <a:latin typeface="IBM Plex Sans" panose="020B0604020202020204" charset="0"/>
                          <a:hlinkClick r:id="rId3"/>
                        </a:rPr>
                        <a:t>(Click Here to RSVP)</a:t>
                      </a:r>
                      <a:endParaRPr lang="en-US" sz="1400" dirty="0">
                        <a:latin typeface="IBM Plex Sans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12538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BM Plex Sans" panose="020B0604020202020204" charset="0"/>
                        </a:rPr>
                        <a:t>Required Documents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BM Plex Sans" panose="020B0604020202020204" charset="0"/>
                        </a:rPr>
                        <a:t>Upload your resume and unofficial transcript to your YELLO profile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87394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BM Plex Sans" panose="020B0604020202020204" charset="0"/>
                        </a:rPr>
                        <a:t>Technical Skills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BM Plex Sans" panose="020B0604020202020204" charset="0"/>
                        </a:rPr>
                        <a:t>Strong GPA preferred; transcripts requested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595498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BM Plex Sans" panose="020B0604020202020204" charset="0"/>
                        </a:rPr>
                        <a:t>University 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BM Plex Sans" panose="020B0604020202020204" charset="0"/>
                        </a:rPr>
                        <a:t>Actively consider sophomore and junior level students aligned with business need; concurrent enrollment in degree seeking program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236665"/>
                  </a:ext>
                </a:extLst>
              </a:tr>
              <a:tr h="747659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BM Plex Sans" panose="020B0604020202020204" charset="0"/>
                        </a:rPr>
                        <a:t>Required Discipline(s)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sng" dirty="0">
                          <a:latin typeface="IBM Plex Sans" panose="020B0604020202020204" charset="0"/>
                        </a:rPr>
                        <a:t>Engineering &amp; Information Technology: </a:t>
                      </a:r>
                    </a:p>
                    <a:p>
                      <a:r>
                        <a:rPr lang="en-US" sz="1400" u="none" dirty="0">
                          <a:latin typeface="IBM Plex Sans" panose="020B0604020202020204" charset="0"/>
                        </a:rPr>
                        <a:t>Chemical, Computer, Civil, Corrosion, Electrical and Industrial Systems Engineering</a:t>
                      </a:r>
                    </a:p>
                    <a:p>
                      <a:r>
                        <a:rPr lang="en-US" sz="1400" u="none" dirty="0">
                          <a:latin typeface="IBM Plex Sans" panose="020B0604020202020204" charset="0"/>
                        </a:rPr>
                        <a:t>Computer Science, Construction Management, Information Systems and Info Tech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180447"/>
                  </a:ext>
                </a:extLst>
              </a:tr>
              <a:tr h="54756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BM Plex Sans" panose="020B0604020202020204" charset="0"/>
                        </a:rPr>
                        <a:t>Work Authorization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BM Plex Sans" panose="020B0604020202020204" charset="0"/>
                        </a:rPr>
                        <a:t>Candidates must be authorized to work in the U.S. on a full-time, indefinite basis, without a change in status or requirement for future sponsorship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522389"/>
                  </a:ext>
                </a:extLst>
              </a:tr>
              <a:tr h="638291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BM Plex Sans" panose="020B0604020202020204" charset="0"/>
                        </a:rPr>
                        <a:t>Having Problems w/ RSVP?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BM Plex Sans" panose="020B0604020202020204" charset="0"/>
                        </a:rPr>
                        <a:t>Please contact Rashadd Humes if you experience technical trouble on YELLO:</a:t>
                      </a:r>
                    </a:p>
                    <a:p>
                      <a:r>
                        <a:rPr lang="en-US" sz="1400" dirty="0">
                          <a:latin typeface="IBM Plex Sans" panose="020B0604020202020204" charset="0"/>
                        </a:rPr>
                        <a:t>Cell Phone: (419) 619-7640</a:t>
                      </a:r>
                    </a:p>
                    <a:p>
                      <a:r>
                        <a:rPr lang="en-US" sz="1400" dirty="0">
                          <a:latin typeface="IBM Plex Sans" panose="020B0604020202020204" charset="0"/>
                        </a:rPr>
                        <a:t>E-Mail: </a:t>
                      </a:r>
                      <a:r>
                        <a:rPr lang="en-US" sz="1400" dirty="0">
                          <a:latin typeface="IBM Plex Sans" panose="020B0604020202020204" charset="0"/>
                          <a:hlinkClick r:id="rId4"/>
                        </a:rPr>
                        <a:t>rhumes@marathonpetroleum.com</a:t>
                      </a:r>
                      <a:r>
                        <a:rPr lang="en-US" sz="1400" dirty="0">
                          <a:latin typeface="IBM Plex Sans" panose="020B0604020202020204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373050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70B7E-4B5B-4A32-A313-230924D0A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/>
            <a:fld id="{A9827C0B-57E8-470C-889C-315E741D0591}" type="slidenum">
              <a:rPr lang="en-US">
                <a:solidFill>
                  <a:srgbClr val="FFFFFF"/>
                </a:solidFill>
              </a:rPr>
              <a:pPr defTabSz="914378"/>
              <a:t>1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51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MOC_Colors_2010A">
      <a:dk1>
        <a:srgbClr val="000000"/>
      </a:dk1>
      <a:lt1>
        <a:srgbClr val="FFFFFF"/>
      </a:lt1>
      <a:dk2>
        <a:srgbClr val="0060AE"/>
      </a:dk2>
      <a:lt2>
        <a:srgbClr val="FFCC00"/>
      </a:lt2>
      <a:accent1>
        <a:srgbClr val="ED174F"/>
      </a:accent1>
      <a:accent2>
        <a:srgbClr val="FFFF66"/>
      </a:accent2>
      <a:accent3>
        <a:srgbClr val="9933FF"/>
      </a:accent3>
      <a:accent4>
        <a:srgbClr val="33CC33"/>
      </a:accent4>
      <a:accent5>
        <a:srgbClr val="6699FF"/>
      </a:accent5>
      <a:accent6>
        <a:srgbClr val="FF9933"/>
      </a:accent6>
      <a:hlink>
        <a:srgbClr val="00307F"/>
      </a:hlink>
      <a:folHlink>
        <a:srgbClr val="4C90FF"/>
      </a:folHlink>
    </a:clrScheme>
    <a:fontScheme name="Custom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Owner_Org xmlns="162ccaef-9c5d-4b81-a363-a5fa4c258364">10002087</Owner_Org>
    <Organization xmlns="162ccaef-9c5d-4b81-a363-a5fa4c258364">Adm Svc-Graphic Services (10002087)</Organization>
    <Integrity xmlns="162ccaef-9c5d-4b81-a363-a5fa4c258364">1</Integrity>
    <Availability xmlns="162ccaef-9c5d-4b81-a363-a5fa4c258364">1</Availability>
    <Jurisdiction xmlns="162ccaef-9c5d-4b81-a363-a5fa4c258364">United States</Jurisdiction>
    <IconOverlay xmlns="http://schemas.microsoft.com/sharepoint/v4" xsi:nil="true"/>
    <Lifecycle_State xmlns="162ccaef-9c5d-4b81-a363-a5fa4c258364">Draft</Lifecycle_State>
    <TaxCatchAll xmlns="2c7d14e1-0753-4d95-b532-4d817788effe"/>
    <Supplemental_x0020_Markings xmlns="162ccaef-9c5d-4b81-a363-a5fa4c258364">
      <Value>2</Value>
    </Supplemental_x0020_Markings>
    <TaxKeywordTaxHTField xmlns="2c7d14e1-0753-4d95-b532-4d817788effe">
      <Terms xmlns="http://schemas.microsoft.com/office/infopath/2007/PartnerControls"/>
    </TaxKeywordTaxHTField>
    <OTSyncedPermission xmlns="162ccaef-9c5d-4b81-a363-a5fa4c258364">false</OTSyncedPermission>
    <OTOriginalLink xmlns="162ccaef-9c5d-4b81-a363-a5fa4c258364" xsi:nil="true"/>
    <DocumentStorageId xmlns="162ccaef-9c5d-4b81-a363-a5fa4c25836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p:Policy xmlns:p="office.server.policy" id="1387E4C2-5644-4fd4-B6E3-FE810B95F3FD" local="false">
  <p:Name>Framework Retention Management</p:Name>
  <p:Description>This information management policy ensures the proper expiration of documents in the environment.</p:Description>
  <p:Statement>Items are deleted based on the Enterprise Retention and Classification Schedule (ERCS).</p:Statement>
  <p:PolicyItems>
    <p:PolicyItem featureId="Microsoft.Office.RecordsManagement.PolicyFeatures.PolicyAudit" staticId="0x01010053AE0AC4C17DAE4E8847B0D5EC1822B3|8138272" UniqueId="5f1207a5-49fa-4de9-a991-3fc6f38842ff">
      <p:Name>Auditing</p:Name>
      <p:Description>Audits user actions on documents and list items to the Audit Log.</p:Description>
      <p:CustomData>
        <Audit>
          <Update/>
          <View/>
          <CheckInOut/>
          <MoveCopy/>
          <DeleteRestore/>
        </Audit>
      </p:CustomData>
    </p:PolicyItem>
    <p:PolicyItem featureId="Microsoft.Office.RecordsManagement.PolicyFeatures.Expiration" staticId="0x01010053AE0AC4C17DAE4E8847B0D5EC1822B3|-1118241381" UniqueId="4d71c990-4745-4884-aca5-3d1e0d919f80">
      <p:Name>Retention</p:Name>
      <p:Description>Automatic scheduling of content for processing, and performing a retention action on content that has reached its due date.</p:Description>
      <p:CustomData>
        <data>
          <formula id="Gimmal.SharePoint.Portal.FrameworkContentExpirationFormula"/>
          <action type="action" id="Gimmal.SharePoint.Portal.FrameworkContentExpirationNotification"/>
        </data>
      </p:CustomData>
    </p:PolicyItem>
  </p:PolicyItems>
</p:Policy>
</file>

<file path=customXml/item4.xml><?xml version="1.0" encoding="utf-8"?>
<?mso-contentType ?>
<spe:Receivers xmlns:spe="http://schemas.microsoft.com/sharepoint/events">
  <Receiver>
    <Name>Policy Auditing</Name>
    <Synchronization>Synchronous</Synchronization>
    <Type>10001</Type>
    <SequenceNumber>1100</SequenceNumber>
    <Assembly>Microsoft.Office.Policy, Version=14.0.0.0, Culture=neutral, PublicKeyToken=71e9bce111e9429c</Assembly>
    <Class>Microsoft.Office.RecordsManagement.Internal.AuditHandler</Class>
    <Data/>
    <Filter/>
  </Receiver>
  <Receiver>
    <Name>Policy Auditing</Name>
    <Synchronization>Synchronous</Synchronization>
    <Type>10002</Type>
    <SequenceNumber>1101</SequenceNumber>
    <Assembly>Microsoft.Office.Policy, Version=14.0.0.0, Culture=neutral, PublicKeyToken=71e9bce111e9429c</Assembly>
    <Class>Microsoft.Office.RecordsManagement.Internal.AuditHandler</Class>
    <Data/>
    <Filter/>
  </Receiver>
  <Receiver>
    <Name>Policy Auditing</Name>
    <Synchronization>Synchronous</Synchronization>
    <Type>10004</Type>
    <SequenceNumber>1102</SequenceNumber>
    <Assembly>Microsoft.Office.Policy, Version=14.0.0.0, Culture=neutral, PublicKeyToken=71e9bce111e9429c</Assembly>
    <Class>Microsoft.Office.RecordsManagement.Internal.AuditHandler</Class>
    <Data/>
    <Filter/>
  </Receiver>
  <Receiver>
    <Name>Policy Auditing</Name>
    <Synchronization>Synchronous</Synchronization>
    <Type>10006</Type>
    <SequenceNumber>1103</SequenceNumber>
    <Assembly>Microsoft.Office.Policy, Version=14.0.0.0, Culture=neutral, PublicKeyToken=71e9bce111e9429c</Assembly>
    <Class>Microsoft.Office.RecordsManagement.Internal.AuditHandler</Class>
    <Data/>
    <Filter/>
  </Receiver>
  <Receiver>
    <Name>Microsoft.Office.RecordsManagement.PolicyFeatures.ExpirationEventReceiver</Name>
    <Synchronization>Synchronous</Synchronization>
    <Type>10001</Type>
    <SequenceNumber>101</SequenceNumber>
    <Assembly>Microsoft.Office.Policy, Version=14.0.0.0,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10002</Type>
    <SequenceNumber>102</SequenceNumber>
    <Assembly>Microsoft.Office.Policy, Version=14.0.0.0,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10004</Type>
    <SequenceNumber>103</SequenceNumber>
    <Assembly>Microsoft.Office.Policy, Version=14.0.0.0,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10006</Type>
    <SequenceNumber>104</SequenceNumber>
    <Assembly>Microsoft.Office.Policy, Version=14.0.0.0,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10009</Type>
    <SequenceNumber>105</SequenceNumber>
    <Assembly>Microsoft.Office.Policy, Version=14.0.0.0, Culture=neutral, PublicKeyToken=71e9bce111e9429c</Assembly>
    <Class>Microsoft.Office.RecordsManagement.Internal.UpdateExpireDate</Class>
    <Data/>
    <Filter/>
  </Receiver>
</spe:Receivers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Information - Reference Material" ma:contentTypeID="0x01010053AE0AC4C17DAE4E8847B0D5EC1822B3005C84D12D6822A143A41F2DD840CDCA24004DD59C087C6D45438D3C1D5A43444A5E" ma:contentTypeVersion="22" ma:contentTypeDescription="Create a new document." ma:contentTypeScope="" ma:versionID="da13b9530f48c53840f71294587e83b2">
  <xsd:schema xmlns:xsd="http://www.w3.org/2001/XMLSchema" xmlns:xs="http://www.w3.org/2001/XMLSchema" xmlns:p="http://schemas.microsoft.com/office/2006/metadata/properties" xmlns:ns1="http://schemas.microsoft.com/sharepoint/v3" xmlns:ns3="162ccaef-9c5d-4b81-a363-a5fa4c258364" xmlns:ns4="2c7d14e1-0753-4d95-b532-4d817788effe" xmlns:ns5="http://schemas.microsoft.com/sharepoint/v4" targetNamespace="http://schemas.microsoft.com/office/2006/metadata/properties" ma:root="true" ma:fieldsID="57abd13b2b0501de79e8f71d7aaba68a" ns1:_="" ns3:_="" ns4:_="" ns5:_="">
    <xsd:import namespace="http://schemas.microsoft.com/sharepoint/v3"/>
    <xsd:import namespace="162ccaef-9c5d-4b81-a363-a5fa4c258364"/>
    <xsd:import namespace="2c7d14e1-0753-4d95-b532-4d817788effe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3:Jurisdiction" minOccurs="0"/>
                <xsd:element ref="ns3:Owner_Org" minOccurs="0"/>
                <xsd:element ref="ns3:Organization" minOccurs="0"/>
                <xsd:element ref="ns3:Supplemental_x0020_Markings" minOccurs="0"/>
                <xsd:element ref="ns3:Integrity" minOccurs="0"/>
                <xsd:element ref="ns3:Availability" minOccurs="0"/>
                <xsd:element ref="ns3:Lifecycle_State" minOccurs="0"/>
                <xsd:element ref="ns1:_dlc_Exempt" minOccurs="0"/>
                <xsd:element ref="ns1:_dlc_ExpireDateSaved" minOccurs="0"/>
                <xsd:element ref="ns1:_dlc_ExpireDate" minOccurs="0"/>
                <xsd:element ref="ns3:DocumentStorageId" minOccurs="0"/>
                <xsd:element ref="ns3:OTOriginalLink" minOccurs="0"/>
                <xsd:element ref="ns3:OTSyncedPermission" minOccurs="0"/>
                <xsd:element ref="ns4:TaxKeywordTaxHTField" minOccurs="0"/>
                <xsd:element ref="ns4:TaxCatchAll" minOccurs="0"/>
                <xsd:element ref="ns5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empt" ma:index="18" nillable="true" ma:displayName="Exempt from Policy" ma:hidden="true" ma:internalName="_dlc_Exempt" ma:readOnly="true">
      <xsd:simpleType>
        <xsd:restriction base="dms:Unknown"/>
      </xsd:simpleType>
    </xsd:element>
    <xsd:element name="_dlc_ExpireDateSaved" ma:index="19" nillable="true" ma:displayName="Original Expiration Date" ma:hidden="true" ma:internalName="_dlc_ExpireDateSaved" ma:readOnly="true">
      <xsd:simpleType>
        <xsd:restriction base="dms:DateTime"/>
      </xsd:simpleType>
    </xsd:element>
    <xsd:element name="_dlc_ExpireDate" ma:index="20" nillable="true" ma:displayName="Expiration Date" ma:hidden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2ccaef-9c5d-4b81-a363-a5fa4c258364" elementFormDefault="qualified">
    <xsd:import namespace="http://schemas.microsoft.com/office/2006/documentManagement/types"/>
    <xsd:import namespace="http://schemas.microsoft.com/office/infopath/2007/PartnerControls"/>
    <xsd:element name="Jurisdiction" ma:index="5" nillable="true" ma:displayName="Jurisdiction" ma:default="United States" ma:hidden="true" ma:internalName="Jurisdiction">
      <xsd:simpleType>
        <xsd:restriction base="dms:Text">
          <xsd:maxLength value="255"/>
        </xsd:restriction>
      </xsd:simpleType>
    </xsd:element>
    <xsd:element name="Owner_Org" ma:index="6" nillable="true" ma:displayName="Owner Org Code" ma:default="" ma:hidden="true" ma:internalName="Owner_Org">
      <xsd:simpleType>
        <xsd:restriction base="dms:Text">
          <xsd:maxLength value="255"/>
        </xsd:restriction>
      </xsd:simpleType>
    </xsd:element>
    <xsd:element name="Organization" ma:index="7" nillable="true" ma:displayName="Organization" ma:default="" ma:hidden="true" ma:internalName="Organization">
      <xsd:simpleType>
        <xsd:restriction base="dms:Text">
          <xsd:maxLength value="255"/>
        </xsd:restriction>
      </xsd:simpleType>
    </xsd:element>
    <xsd:element name="Supplemental_x0020_Markings" ma:index="8" nillable="true" ma:displayName="Confidentiality and Supplemental Markings" ma:default="" ma:hidden="true" ma:list="{0b709daf-5614-48e2-974b-bc8b77bfe2c1}" ma:internalName="Supplemental_x0020_Markings" ma:showField="Title" ma:web="2c7d14e1-0753-4d95-b532-4d817788eff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Integrity" ma:index="9" nillable="true" ma:displayName="Integrity" ma:default="" ma:hidden="true" ma:list="{aac2e947-1fdd-47f2-b8f9-7ec812933038}" ma:internalName="Integrity" ma:showField="Title" ma:web="2c7d14e1-0753-4d95-b532-4d817788effe">
      <xsd:simpleType>
        <xsd:restriction base="dms:Lookup"/>
      </xsd:simpleType>
    </xsd:element>
    <xsd:element name="Availability" ma:index="10" nillable="true" ma:displayName="Availability" ma:default="" ma:hidden="true" ma:list="{9d72f2b3-c64b-472c-aed3-d900f19e70e5}" ma:internalName="Availability" ma:showField="Title" ma:web="2c7d14e1-0753-4d95-b532-4d817788effe">
      <xsd:simpleType>
        <xsd:restriction base="dms:Lookup"/>
      </xsd:simpleType>
    </xsd:element>
    <xsd:element name="Lifecycle_State" ma:index="11" nillable="true" ma:displayName="Lifecycle State" ma:default="" ma:hidden="true" ma:internalName="Lifecycle_State">
      <xsd:simpleType>
        <xsd:restriction base="dms:Text">
          <xsd:maxLength value="255"/>
        </xsd:restriction>
      </xsd:simpleType>
    </xsd:element>
    <xsd:element name="DocumentStorageId" ma:index="21" nillable="true" ma:displayName="DocumentStorageId" ma:hidden="true" ma:internalName="DocumentStorageId" ma:readOnly="true">
      <xsd:simpleType>
        <xsd:restriction base="dms:Text"/>
      </xsd:simpleType>
    </xsd:element>
    <xsd:element name="OTOriginalLink" ma:index="22" nillable="true" ma:displayName="OTOriginalLink" ma:hidden="true" ma:internalName="OTOriginalLink" ma:readOnly="true">
      <xsd:simpleType>
        <xsd:restriction base="dms:Note"/>
      </xsd:simpleType>
    </xsd:element>
    <xsd:element name="OTSyncedPermission" ma:index="23" nillable="true" ma:displayName="OTSyncedPermission" ma:hidden="true" ma:internalName="OTSyncedPermission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7d14e1-0753-4d95-b532-4d817788effe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25" nillable="true" ma:taxonomy="true" ma:internalName="TaxKeywordTaxHTField" ma:taxonomyFieldName="TaxKeyword" ma:displayName="Enterprise Keywords" ma:fieldId="{23f27201-bee3-471e-b2e7-b64fd8b7ca38}" ma:taxonomyMulti="true" ma:sspId="02ba889f-8c7a-4b79-b925-a736f9694a5f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26" nillable="true" ma:displayName="Taxonomy Catch All Column" ma:hidden="true" ma:list="{ed57314d-9136-471c-9e86-9a6a7ddc29ce}" ma:internalName="TaxCatchAll" ma:showField="CatchAllData" ma:web="2c7d14e1-0753-4d95-b532-4d817788eff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27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4" ma:displayName="Author"/>
        <xsd:element ref="dcterms:created" minOccurs="0" maxOccurs="1"/>
        <xsd:element ref="dc:identifier" minOccurs="0" maxOccurs="1"/>
        <xsd:element name="contentType" minOccurs="0" maxOccurs="1" type="xsd:string" ma:index="13" ma:displayName="Content Type"/>
        <xsd:element ref="dc:title" minOccurs="0" maxOccurs="1" ma:index="1" ma:displayName="Title"/>
        <xsd:element ref="dc:subject" minOccurs="0" maxOccurs="1"/>
        <xsd:element ref="dc:description" minOccurs="0" maxOccurs="1" ma:index="2" ma:displayName="Comments"/>
        <xsd:element name="keywords" minOccurs="0" maxOccurs="1" type="xsd:string" ma:index="3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B955825-1716-41C2-906D-F0CB02535ECC}">
  <ds:schemaRefs>
    <ds:schemaRef ds:uri="http://schemas.openxmlformats.org/package/2006/metadata/core-properties"/>
    <ds:schemaRef ds:uri="162ccaef-9c5d-4b81-a363-a5fa4c258364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schemas.microsoft.com/sharepoint/v3"/>
    <ds:schemaRef ds:uri="http://schemas.microsoft.com/sharepoint/v4"/>
    <ds:schemaRef ds:uri="2c7d14e1-0753-4d95-b532-4d817788effe"/>
    <ds:schemaRef ds:uri="http://www.w3.org/XML/1998/namespace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0EBF0358-849E-420B-8E92-4E9CE4000E5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53D8481-117C-438E-9F8B-892FE78761B5}">
  <ds:schemaRefs>
    <ds:schemaRef ds:uri="office.server.policy"/>
  </ds:schemaRefs>
</ds:datastoreItem>
</file>

<file path=customXml/itemProps4.xml><?xml version="1.0" encoding="utf-8"?>
<ds:datastoreItem xmlns:ds="http://schemas.openxmlformats.org/officeDocument/2006/customXml" ds:itemID="{0A635EF3-F923-4F14-AF1B-7B9133698106}">
  <ds:schemaRefs>
    <ds:schemaRef ds:uri="http://schemas.microsoft.com/sharepoint/events"/>
  </ds:schemaRefs>
</ds:datastoreItem>
</file>

<file path=customXml/itemProps5.xml><?xml version="1.0" encoding="utf-8"?>
<ds:datastoreItem xmlns:ds="http://schemas.openxmlformats.org/officeDocument/2006/customXml" ds:itemID="{BFC0D4AB-F6F6-4BC5-9EBC-729702B462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162ccaef-9c5d-4b81-a363-a5fa4c258364"/>
    <ds:schemaRef ds:uri="2c7d14e1-0753-4d95-b532-4d817788effe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</Words>
  <Application>Microsoft Office PowerPoint</Application>
  <PresentationFormat>On-screen Show (16:9)</PresentationFormat>
  <Paragraphs>23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Century Gothic</vt:lpstr>
      <vt:lpstr>IBM Plex Sans</vt:lpstr>
      <vt:lpstr>Wingdings</vt:lpstr>
      <vt:lpstr>Office Theme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2021-04-13T11:56:14Z</dcterms:created>
  <dcterms:modified xsi:type="dcterms:W3CDTF">2021-04-13T23:07:01Z</dcterms:modified>
</cp:coreProperties>
</file>